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G. Stiles" userId="cf7a4b3f-55a1-4ec6-a788-02ec688f361b" providerId="ADAL" clId="{276AF2DB-E4DB-4CCE-B84E-B4F1CBC5BF43}"/>
    <pc:docChg chg="modSld">
      <pc:chgData name="Mrs G. Stiles" userId="cf7a4b3f-55a1-4ec6-a788-02ec688f361b" providerId="ADAL" clId="{276AF2DB-E4DB-4CCE-B84E-B4F1CBC5BF43}" dt="2026-03-23T08:22:03.853" v="0" actId="207"/>
      <pc:docMkLst>
        <pc:docMk/>
      </pc:docMkLst>
      <pc:sldChg chg="modSp mod">
        <pc:chgData name="Mrs G. Stiles" userId="cf7a4b3f-55a1-4ec6-a788-02ec688f361b" providerId="ADAL" clId="{276AF2DB-E4DB-4CCE-B84E-B4F1CBC5BF43}" dt="2026-03-23T08:22:03.853" v="0" actId="207"/>
        <pc:sldMkLst>
          <pc:docMk/>
          <pc:sldMk cId="3576617883" sldId="256"/>
        </pc:sldMkLst>
        <pc:spChg chg="mod">
          <ac:chgData name="Mrs G. Stiles" userId="cf7a4b3f-55a1-4ec6-a788-02ec688f361b" providerId="ADAL" clId="{276AF2DB-E4DB-4CCE-B84E-B4F1CBC5BF43}" dt="2026-03-23T08:22:03.853" v="0" actId="207"/>
          <ac:spMkLst>
            <pc:docMk/>
            <pc:sldMk cId="3576617883" sldId="256"/>
            <ac:spMk id="4" creationId="{CEAE4355-E708-12DF-5B91-0B4A5DB4A871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C10354-0D86-8D9D-2BCD-15E958EBCD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AC7B9A3-D942-9C58-6BA0-822CC818A1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6D1462-47C6-7813-DF99-9C75857F9F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6AB94-7CCC-435C-857D-F4CE996C0AA5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5A90BA-09DB-9E5F-C183-12E11914CE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F0A957-DBF4-61EC-2A36-E97E1ABBC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61886-2948-44F9-BEF1-1F9C3BDCF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17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FA7E50-184C-FA9A-DA63-9AC61E66B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D007C8-F177-CCF6-6C4D-9F3D485438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F81B7E-FBF3-BE51-C56D-F3788B4DB8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6AB94-7CCC-435C-857D-F4CE996C0AA5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D34FDE-3574-2D96-DD13-874587168E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ED1BA1-4C14-B6A4-347D-B8C9A082E8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61886-2948-44F9-BEF1-1F9C3BDCF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91131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A6F82B-B5C0-5718-632A-AB3FACE82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3C5FFA-79C5-F726-B67A-3E6A15A85C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D660CB-6096-0EB6-E3EC-C93032E7BF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6AB94-7CCC-435C-857D-F4CE996C0AA5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05A668-E68A-4460-94AE-CB6C599BA8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532C84-B8F5-7091-9CDF-1ED69D0BE3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61886-2948-44F9-BEF1-1F9C3BDCF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233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4397E8-7295-2A55-BD9E-EA71C8F8F0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1BA8BB-4F1D-8DEE-74FF-6D692703D6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2B12DB-1EF8-F973-6D94-9EA33E7BAD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3B9D86-AD40-AEFF-0B7E-9FF093B77A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6AB94-7CCC-435C-857D-F4CE996C0AA5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B8725C-7158-7FBF-7E6B-1B8F675BE7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5D495E-5EBC-129E-154D-D36ABD9144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61886-2948-44F9-BEF1-1F9C3BDCF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222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391768-FBC2-2C54-EA26-B6D25F65EA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C7B346-CDA3-9C53-691A-A66E72C028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648DB9-ABDA-5FB3-BA76-3B1AEFBEAF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B49900C-E69D-C636-2FFD-C5DF8C1C16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17E127C-0BF8-2E61-5530-F9BF8B2889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B75182B-F8F7-AB91-20E6-AB4C6F7649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6AB94-7CCC-435C-857D-F4CE996C0AA5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3A0993-C900-6FB6-88AC-D56C2E7D65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269CD76-A225-A0CF-22E7-BDCC58AEFB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61886-2948-44F9-BEF1-1F9C3BDCF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2545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DDB8B2-C751-E49F-1DE2-CF3287C39B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D56E40F-1DE8-3F65-391D-3C3912E87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6AB94-7CCC-435C-857D-F4CE996C0AA5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ED23386-A4B0-79DC-98F2-C765A335F9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A6B818-673D-DD0E-1786-8243E70C27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61886-2948-44F9-BEF1-1F9C3BDCF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701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A9F8F15-6897-4B4F-329D-AD3DD78950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6AB94-7CCC-435C-857D-F4CE996C0AA5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E33BEB1-46A1-BB4C-6FEF-082D9F9BE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05773E-73F1-8D2E-C454-6AC97D66E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61886-2948-44F9-BEF1-1F9C3BDCF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3377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1C2E6B-A5D5-8936-7CA1-CECEA375EE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D0B723-4CBF-430A-6148-54AFE03EFE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5EF31F-622F-3EF6-E714-40B724AA52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BF480C-D0E7-092A-25F7-80F27A7B4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6AB94-7CCC-435C-857D-F4CE996C0AA5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72BDBF-292B-5604-6E5A-711D3B8D8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836438-09EB-F411-3B92-1CE06F43B7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61886-2948-44F9-BEF1-1F9C3BDCF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9788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4E39A-A341-7808-E5C9-547C73CE25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84D080E-8147-6883-8329-525ED93383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4FE3CF-1B9F-5AF5-C0C2-8192D92787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E2E2C4-BAB4-C2C7-F34E-5C88F7615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6AB94-7CCC-435C-857D-F4CE996C0AA5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990617-F5EF-1704-2911-378897F9A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56B161-8B36-600C-D9E3-FC1274943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61886-2948-44F9-BEF1-1F9C3BDCF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2339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F82D8E-908C-4963-D910-2DF2C08773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5B321E-9BE0-2AB1-4DCE-6416706ECD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5AEAD8-4847-0EAE-ABFB-B7C363B080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6AB94-7CCC-435C-857D-F4CE996C0AA5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90885F-FF23-A156-55C9-3D6AA5F20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BCB712-4A35-C4EE-34F2-35100D2673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61886-2948-44F9-BEF1-1F9C3BDCF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90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3B33178-6C0D-059D-0B29-AC65A472F85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75B67B-9917-C3E7-E6EC-1282FF6A2F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24F61E-8A04-6F21-0A70-0BF4441F4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6AB94-7CCC-435C-857D-F4CE996C0AA5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2FDC39-FA23-D04D-810F-579F6BE65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9B86A5-7BC4-63CA-114D-20779F3966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361886-2948-44F9-BEF1-1F9C3BDCF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0190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D3A23AF-644D-CE61-F0FE-FE08ECA658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91F20F-3985-DE9C-0BD4-70E3A9A963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348435-7FAE-4E7D-A245-568EC17B92F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126AB94-7CCC-435C-857D-F4CE996C0AA5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1EA8B0-9252-E89E-7185-F84ABA6888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614E56-EB22-B9A3-05AD-D38AC4E847C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D361886-2948-44F9-BEF1-1F9C3BDCF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88345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gofundme.com/f/tplo-surgery-for-skye-the-therapy-dog?attribution_id=sl:7acbc3e8-99ef-4fda-8999-3cbeb66a33f6&amp;lang=en_GB&amp;ts=1774207161&amp;utm_campaign=man_ss_icons&amp;utm_content=amp20_t1&amp;utm_medium=customer&amp;utm_source=copy_link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9E9E0D-FB53-BD9A-944C-578D26E77B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3467" y="5277684"/>
            <a:ext cx="4620584" cy="775494"/>
          </a:xfrm>
        </p:spPr>
        <p:txBody>
          <a:bodyPr>
            <a:normAutofit/>
          </a:bodyPr>
          <a:lstStyle/>
          <a:p>
            <a:pPr algn="l"/>
            <a:r>
              <a:rPr lang="en-GB" sz="2200">
                <a:hlinkClick r:id="rId2"/>
              </a:rPr>
              <a:t>Fundraiser by Marisha Porter : TPLO surgery for Skye the therapy dog</a:t>
            </a:r>
            <a:endParaRPr lang="en-GB" sz="220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9033CC0-EB0C-99BF-F8EE-25F2AF2B1C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15" b="7325"/>
          <a:stretch>
            <a:fillRect/>
          </a:stretch>
        </p:blipFill>
        <p:spPr bwMode="auto"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EAE4355-E708-12DF-5B91-0B4A5DB4A871}"/>
              </a:ext>
            </a:extLst>
          </p:cNvPr>
          <p:cNvSpPr txBox="1"/>
          <p:nvPr/>
        </p:nvSpPr>
        <p:spPr>
          <a:xfrm>
            <a:off x="803868" y="1034980"/>
            <a:ext cx="41700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Our volunteer therapy dog has taken poorly and is having to rest for a minimum of 12 weeks. </a:t>
            </a:r>
          </a:p>
          <a:p>
            <a:endParaRPr lang="en-GB" dirty="0"/>
          </a:p>
          <a:p>
            <a:r>
              <a:rPr lang="en-GB" dirty="0"/>
              <a:t>That means that she is </a:t>
            </a:r>
            <a:r>
              <a:rPr lang="en-GB" dirty="0">
                <a:solidFill>
                  <a:srgbClr val="FF0000"/>
                </a:solidFill>
              </a:rPr>
              <a:t>unable</a:t>
            </a:r>
            <a:r>
              <a:rPr lang="en-GB" dirty="0"/>
              <a:t> to come to school to see us until she is better. </a:t>
            </a:r>
          </a:p>
          <a:p>
            <a:endParaRPr lang="en-GB" dirty="0"/>
          </a:p>
          <a:p>
            <a:r>
              <a:rPr lang="en-GB" dirty="0"/>
              <a:t>Let’s wish Skye a speedy recovery. </a:t>
            </a:r>
          </a:p>
        </p:txBody>
      </p:sp>
    </p:spTree>
    <p:extLst>
      <p:ext uri="{BB962C8B-B14F-4D97-AF65-F5344CB8AC3E}">
        <p14:creationId xmlns:p14="http://schemas.microsoft.com/office/powerpoint/2010/main" val="3576617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56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Mrs G. Stiles</dc:creator>
  <cp:lastModifiedBy>Mrs G. Stiles</cp:lastModifiedBy>
  <cp:revision>1</cp:revision>
  <dcterms:created xsi:type="dcterms:W3CDTF">2026-03-23T08:19:09Z</dcterms:created>
  <dcterms:modified xsi:type="dcterms:W3CDTF">2026-03-23T08:22:09Z</dcterms:modified>
</cp:coreProperties>
</file>