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1" r:id="rId2"/>
    <p:sldId id="2563" r:id="rId3"/>
    <p:sldId id="2564" r:id="rId4"/>
    <p:sldId id="2565" r:id="rId5"/>
    <p:sldId id="2566" r:id="rId6"/>
    <p:sldId id="2567" r:id="rId7"/>
    <p:sldId id="2568" r:id="rId8"/>
    <p:sldId id="2569" r:id="rId9"/>
    <p:sldId id="2570" r:id="rId10"/>
    <p:sldId id="2571" r:id="rId11"/>
    <p:sldId id="2572" r:id="rId12"/>
    <p:sldId id="2573" r:id="rId13"/>
    <p:sldId id="2574" r:id="rId14"/>
    <p:sldId id="257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derstanding the BCP SEND Local Offer: A Parent Information Evening" id="{0723456F-7862-44FE-A532-DFAF8294C64F}">
          <p14:sldIdLst>
            <p14:sldId id="2561"/>
          </p14:sldIdLst>
        </p14:section>
        <p14:section name="Setting the Scene for SEND Support" id="{A6706C9A-2D6F-45B6-9031-552A3B62409C}">
          <p14:sldIdLst>
            <p14:sldId id="2563"/>
            <p14:sldId id="2564"/>
          </p14:sldIdLst>
        </p14:section>
        <p14:section name="The BCP SEND Local Offer Explained" id="{D198F6FD-F957-4B99-B2DF-2E6AF190DFBE}">
          <p14:sldIdLst>
            <p14:sldId id="2565"/>
            <p14:sldId id="2566"/>
            <p14:sldId id="2567"/>
          </p14:sldIdLst>
        </p14:section>
        <p14:section name="Support and Provision Across BCP" id="{5985792F-F917-4443-9A3B-E43F10BE3DA0}">
          <p14:sldIdLst>
            <p14:sldId id="2568"/>
            <p14:sldId id="2569"/>
            <p14:sldId id="2570"/>
          </p14:sldIdLst>
        </p14:section>
        <p14:section name="Working Together and Accessing Help" id="{0C8EAA42-10EA-4DDD-9E56-9FDB5302512E}">
          <p14:sldIdLst>
            <p14:sldId id="2571"/>
            <p14:sldId id="2572"/>
            <p14:sldId id="2573"/>
          </p14:sldIdLst>
        </p14:section>
        <p14:section name="Reflection and Next Steps" id="{12BD3571-C173-46CC-BEC6-96FD493F5138}">
          <p14:sldIdLst>
            <p14:sldId id="2574"/>
            <p14:sldId id="257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C0EFF1-62F0-4CDC-A6AD-F8A7A7428C60}" v="8" dt="2026-07-15T11:37:11.5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G. Stiles" userId="cf7a4b3f-55a1-4ec6-a788-02ec688f361b" providerId="ADAL" clId="{276AF2DB-E4DB-4CCE-B84E-B4F1CBC5BF43}"/>
    <pc:docChg chg="custSel delSld modSld modSection">
      <pc:chgData name="Mrs G. Stiles" userId="cf7a4b3f-55a1-4ec6-a788-02ec688f361b" providerId="ADAL" clId="{276AF2DB-E4DB-4CCE-B84E-B4F1CBC5BF43}" dt="2026-07-15T11:37:11.584" v="126" actId="20577"/>
      <pc:docMkLst>
        <pc:docMk/>
      </pc:docMkLst>
      <pc:sldChg chg="addSp delSp modSp mod">
        <pc:chgData name="Mrs G. Stiles" userId="cf7a4b3f-55a1-4ec6-a788-02ec688f361b" providerId="ADAL" clId="{276AF2DB-E4DB-4CCE-B84E-B4F1CBC5BF43}" dt="2026-07-15T11:37:00.138" v="118" actId="1076"/>
        <pc:sldMkLst>
          <pc:docMk/>
          <pc:sldMk cId="427847103" sldId="2561"/>
        </pc:sldMkLst>
        <pc:picChg chg="del">
          <ac:chgData name="Mrs G. Stiles" userId="cf7a4b3f-55a1-4ec6-a788-02ec688f361b" providerId="ADAL" clId="{276AF2DB-E4DB-4CCE-B84E-B4F1CBC5BF43}" dt="2026-07-15T11:36:17.447" v="113" actId="478"/>
          <ac:picMkLst>
            <pc:docMk/>
            <pc:sldMk cId="427847103" sldId="2561"/>
            <ac:picMk id="4" creationId="{9AD4B494-94EB-4ABC-8422-3EEF156EEFE5}"/>
          </ac:picMkLst>
        </pc:picChg>
        <pc:picChg chg="add mod">
          <ac:chgData name="Mrs G. Stiles" userId="cf7a4b3f-55a1-4ec6-a788-02ec688f361b" providerId="ADAL" clId="{276AF2DB-E4DB-4CCE-B84E-B4F1CBC5BF43}" dt="2026-07-15T11:37:00.138" v="118" actId="1076"/>
          <ac:picMkLst>
            <pc:docMk/>
            <pc:sldMk cId="427847103" sldId="2561"/>
            <ac:picMk id="6" creationId="{1180D88C-87C0-F882-2F9F-3B63C19E3F44}"/>
          </ac:picMkLst>
        </pc:picChg>
      </pc:sldChg>
      <pc:sldChg chg="modSp">
        <pc:chgData name="Mrs G. Stiles" userId="cf7a4b3f-55a1-4ec6-a788-02ec688f361b" providerId="ADAL" clId="{276AF2DB-E4DB-4CCE-B84E-B4F1CBC5BF43}" dt="2026-07-15T11:37:11.584" v="126" actId="20577"/>
        <pc:sldMkLst>
          <pc:docMk/>
          <pc:sldMk cId="1487349805" sldId="2563"/>
        </pc:sldMkLst>
        <pc:spChg chg="mod">
          <ac:chgData name="Mrs G. Stiles" userId="cf7a4b3f-55a1-4ec6-a788-02ec688f361b" providerId="ADAL" clId="{276AF2DB-E4DB-4CCE-B84E-B4F1CBC5BF43}" dt="2026-07-15T11:37:11.584" v="126" actId="20577"/>
          <ac:spMkLst>
            <pc:docMk/>
            <pc:sldMk cId="1487349805" sldId="2563"/>
            <ac:spMk id="3" creationId="{D15D5002-B6BF-4A11-6E4E-956922D6637D}"/>
          </ac:spMkLst>
        </pc:spChg>
      </pc:sldChg>
      <pc:sldChg chg="modNotesTx">
        <pc:chgData name="Mrs G. Stiles" userId="cf7a4b3f-55a1-4ec6-a788-02ec688f361b" providerId="ADAL" clId="{276AF2DB-E4DB-4CCE-B84E-B4F1CBC5BF43}" dt="2026-06-15T12:33:28.666" v="100" actId="20577"/>
        <pc:sldMkLst>
          <pc:docMk/>
          <pc:sldMk cId="2547054896" sldId="2564"/>
        </pc:sldMkLst>
      </pc:sldChg>
      <pc:sldChg chg="modSp">
        <pc:chgData name="Mrs G. Stiles" userId="cf7a4b3f-55a1-4ec6-a788-02ec688f361b" providerId="ADAL" clId="{276AF2DB-E4DB-4CCE-B84E-B4F1CBC5BF43}" dt="2026-06-15T12:35:01.087" v="111" actId="404"/>
        <pc:sldMkLst>
          <pc:docMk/>
          <pc:sldMk cId="1135459609" sldId="2565"/>
        </pc:sldMkLst>
        <pc:spChg chg="mod">
          <ac:chgData name="Mrs G. Stiles" userId="cf7a4b3f-55a1-4ec6-a788-02ec688f361b" providerId="ADAL" clId="{276AF2DB-E4DB-4CCE-B84E-B4F1CBC5BF43}" dt="2026-06-15T12:35:01.087" v="111" actId="404"/>
          <ac:spMkLst>
            <pc:docMk/>
            <pc:sldMk cId="1135459609" sldId="2565"/>
            <ac:spMk id="2" creationId="{DA1D31BE-C8F6-E526-3B31-7BE1ED00FBA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6F2F2A-80CE-4DAA-A0FB-61E98F34AE69}" type="datetimeFigureOut">
              <a:t>7/15/2026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0890D8-A4A8-43BF-891A-096B09F81388}" type="slidenum">
              <a:t>‹#›</a:t>
            </a:fld>
            <a:endParaRPr lang="en-US"/>
          </a:p>
        </p:txBody>
      </p:sp>
    </p:spTree>
    <p:extLst>
      <p:ext uri="{BB962C8B-B14F-4D97-AF65-F5344CB8AC3E}">
        <p14:creationId xmlns:p14="http://schemas.microsoft.com/office/powerpoint/2010/main" val="2902623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
</a:t>
            </a:r>
          </a:p>
        </p:txBody>
      </p:sp>
      <p:sp>
        <p:nvSpPr>
          <p:cNvPr id="4" name="Slide Number Placeholder 3"/>
          <p:cNvSpPr>
            <a:spLocks noGrp="1"/>
          </p:cNvSpPr>
          <p:nvPr>
            <p:ph type="sldNum" sz="quarter" idx="5"/>
          </p:nvPr>
        </p:nvSpPr>
        <p:spPr/>
        <p:txBody>
          <a:bodyPr/>
          <a:lstStyle/>
          <a:p>
            <a:fld id="{2C03E5B2-F319-45CA-A0CC-06119CEB5615}" type="slidenum">
              <a:t>1</a:t>
            </a:fld>
            <a:endParaRPr lang="en-US"/>
          </a:p>
        </p:txBody>
      </p:sp>
    </p:spTree>
    <p:extLst>
      <p:ext uri="{BB962C8B-B14F-4D97-AF65-F5344CB8AC3E}">
        <p14:creationId xmlns:p14="http://schemas.microsoft.com/office/powerpoint/2010/main" val="1873157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This information evening has been designed to support parents and carers in understanding the Special Educational Needs and Disabilities (SEND) Local Offer provided by Bournemouth, Christchurch and Poole (BCP). The purpose of the session is to give families clear, accessible information about what support is available locally, how it can be accessed, and how different services work together to meet the needs of children and young people with SEND. Many parents report that navigating SEND systems can feel overwhelming, particularly when multiple professionals, services, and forms of support are involved. This session aims to reduce that uncertainty by explaining key concepts in plain language and signposting families to trusted sources of help.
A central aim of the evening is to build confidence. Parents and carers are experts in their own children, and understanding the Local Offer helps families advocate more effectively for appropriate support. By explaining what the Local Offer is and how it works, this session encourages parents to ask informed questions, engage positively with schools and professionals, and make use of services that may otherwise be unfamiliar. The presentation also reinforces that families are not expected to manage SEND alone; partnership working is a core principle of SEND support within BCP.
Another important purpose of the evening is to create a shared understanding between families and professionals. When parents, schools, health services, and local authority teams all work from the same information, outcomes for children and young people improve. This session highlights the importance of collaboration, communication, and early support. It also provides reassurance that support is available across different stages of a child’s development, from early years through to preparation for adulthood.
Finally, the evening provides space for reflection and discussion. Parents may be at different points in their SEND journey, and hearing consistent messages about support pathways, rights, and responsibilities can be empowering. By the end of the session, families should feel better informed, more confident about where to go for help, and reassured that the BCP SEND Local Offer exists to make support clearer, more transparent, and more accessible.</a:t>
            </a:r>
          </a:p>
        </p:txBody>
      </p:sp>
      <p:sp>
        <p:nvSpPr>
          <p:cNvPr id="4" name="Slide Number Placeholder 3"/>
          <p:cNvSpPr>
            <a:spLocks noGrp="1"/>
          </p:cNvSpPr>
          <p:nvPr>
            <p:ph type="sldNum" sz="quarter" idx="5"/>
          </p:nvPr>
        </p:nvSpPr>
        <p:spPr/>
        <p:txBody>
          <a:bodyPr/>
          <a:lstStyle/>
          <a:p>
            <a:fld id="{2C03E5B2-F319-45CA-A0CC-06119CEB5615}" type="slidenum">
              <a:t>2</a:t>
            </a:fld>
            <a:endParaRPr lang="en-US"/>
          </a:p>
        </p:txBody>
      </p:sp>
    </p:spTree>
    <p:extLst>
      <p:ext uri="{BB962C8B-B14F-4D97-AF65-F5344CB8AC3E}">
        <p14:creationId xmlns:p14="http://schemas.microsoft.com/office/powerpoint/2010/main" val="3441790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Above and different to that which is met in the universal provision within the class</a:t>
            </a:r>
          </a:p>
        </p:txBody>
      </p:sp>
      <p:sp>
        <p:nvSpPr>
          <p:cNvPr id="4" name="Slide Number Placeholder 3"/>
          <p:cNvSpPr>
            <a:spLocks noGrp="1"/>
          </p:cNvSpPr>
          <p:nvPr>
            <p:ph type="sldNum" sz="quarter" idx="5"/>
          </p:nvPr>
        </p:nvSpPr>
        <p:spPr/>
        <p:txBody>
          <a:bodyPr/>
          <a:lstStyle/>
          <a:p>
            <a:fld id="{2C03E5B2-F319-45CA-A0CC-06119CEB5615}" type="slidenum">
              <a:t>3</a:t>
            </a:fld>
            <a:endParaRPr lang="en-US"/>
          </a:p>
        </p:txBody>
      </p:sp>
    </p:spTree>
    <p:extLst>
      <p:ext uri="{BB962C8B-B14F-4D97-AF65-F5344CB8AC3E}">
        <p14:creationId xmlns:p14="http://schemas.microsoft.com/office/powerpoint/2010/main" val="42774047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 the BCP SEND Local Offer Is and Why It Exists, Who the Local Offer Is For and How Families Use It</a:t>
            </a:r>
          </a:p>
        </p:txBody>
      </p:sp>
      <p:sp>
        <p:nvSpPr>
          <p:cNvPr id="4" name="Slide Number Placeholder 3"/>
          <p:cNvSpPr>
            <a:spLocks noGrp="1"/>
          </p:cNvSpPr>
          <p:nvPr>
            <p:ph type="sldNum" sz="quarter" idx="5"/>
          </p:nvPr>
        </p:nvSpPr>
        <p:spPr/>
        <p:txBody>
          <a:bodyPr/>
          <a:lstStyle/>
          <a:p>
            <a:fld id="{2C03E5B2-F319-45CA-A0CC-06119CEB5615}" type="slidenum">
              <a:t>4</a:t>
            </a:fld>
            <a:endParaRPr lang="en-US"/>
          </a:p>
        </p:txBody>
      </p:sp>
    </p:spTree>
    <p:extLst>
      <p:ext uri="{BB962C8B-B14F-4D97-AF65-F5344CB8AC3E}">
        <p14:creationId xmlns:p14="http://schemas.microsoft.com/office/powerpoint/2010/main" val="4710879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BCP SEND Local Offer is a publicly available guide that explains the services and support available for children and young people with SEND aged 0 to 25 across Bournemouth, Christchurch and Poole. It is a legal requirement for local authorities to publish a Local Offer, and its purpose is to make SEND provision more transparent, consistent, and easier for families to understand. Rather than relying on word of mouth or navigating multiple websites, parents can use the Local Offer as a central point of information.
The Local Offer covers a wide range of support, including education, health, and social care services. This might include information about support available in early years settings and schools, specialist services such as speech and language therapy, mental health support, short breaks, and help for young people preparing for adulthood. The Local Offer also explains processes, such as how SEND support works in schools, how Education, Health and Care (EHC) needs assessments are requested, and what families can expect at different stages.
A key reason the Local Offer exists is to promote consistency and fairness. By clearly setting out what is ordinarily available, families are better able to understand what support their child should receive and how decisions are made. It also helps professionals work more collaboratively, as expectations and pathways are clearly defined. Importantly, the Local Offer is shaped by feedback from children, young people, and families, meaning it should reflect real experiences and local priorities.
For parents, the Local Offer is not just an information source, but a practical tool. It can be used to prepare for meetings, support conversations with schools or professionals, and explore options that families may not have previously considered. Understanding the purpose of the Local Offer helps parents use it more confidently and effectively as part of their SEND journey.</a:t>
            </a:r>
          </a:p>
        </p:txBody>
      </p:sp>
      <p:sp>
        <p:nvSpPr>
          <p:cNvPr id="4" name="Slide Number Placeholder 3"/>
          <p:cNvSpPr>
            <a:spLocks noGrp="1"/>
          </p:cNvSpPr>
          <p:nvPr>
            <p:ph type="sldNum" sz="quarter" idx="5"/>
          </p:nvPr>
        </p:nvSpPr>
        <p:spPr/>
        <p:txBody>
          <a:bodyPr/>
          <a:lstStyle/>
          <a:p>
            <a:fld id="{2C03E5B2-F319-45CA-A0CC-06119CEB5615}" type="slidenum">
              <a:t>5</a:t>
            </a:fld>
            <a:endParaRPr lang="en-US"/>
          </a:p>
        </p:txBody>
      </p:sp>
    </p:spTree>
    <p:extLst>
      <p:ext uri="{BB962C8B-B14F-4D97-AF65-F5344CB8AC3E}">
        <p14:creationId xmlns:p14="http://schemas.microsoft.com/office/powerpoint/2010/main" val="460392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 BCP SEND Local Offer is designed for a wide audience, with children and young people with SEND at its </a:t>
            </a:r>
            <a:r>
              <a:rPr lang="en-US" dirty="0" err="1"/>
              <a:t>centre</a:t>
            </a:r>
            <a:r>
              <a:rPr lang="en-US" dirty="0"/>
              <a:t>. It is primarily intended for parents and carers who want clear, reliable information about support available locally. However, it is also used by young people themselves, particularly those preparing for adulthood, as well as professionals working in education, health, and social care. This shared access helps ensure everyone involved in a child’s support is working from the same information.
For families, the Local Offer can be used at different stages of a child’s development. Parents of young children may use it to explore early years support, health services, or advice about developmental concerns. Families with school-aged children may use it to understand SEND support in schools, specialist provision, or referral pathways. For older young people, the Local Offer includes information about post-16 education, employment support, independent living, and transitioning to adult services.
The Local Offer is particularly useful when families are unsure where to start. It provides explanations of commonly used terms and processes, helping to demystify SEND systems. Parents often use the Local Offer to prepare questions before meetings, compare different types of support, or find contact details for local services and voluntary </a:t>
            </a:r>
            <a:r>
              <a:rPr lang="en-US" dirty="0" err="1"/>
              <a:t>organisations</a:t>
            </a:r>
            <a:r>
              <a:rPr lang="en-US" dirty="0"/>
              <a:t>. This can reduce stress and help families feel more in control.
Importantly, the Local Offer is not only for families in crisis or those with an Education, Health and Care Plan. Many children receive SEND support without an EHCP, and the Local Offer reflects this graduated approach. By understanding who the Local Offer is for and how it can be used, families are better equipped to access timely support and make informed decisions that meet their child’s individual needs.</a:t>
            </a:r>
          </a:p>
        </p:txBody>
      </p:sp>
      <p:sp>
        <p:nvSpPr>
          <p:cNvPr id="4" name="Slide Number Placeholder 3"/>
          <p:cNvSpPr>
            <a:spLocks noGrp="1"/>
          </p:cNvSpPr>
          <p:nvPr>
            <p:ph type="sldNum" sz="quarter" idx="5"/>
          </p:nvPr>
        </p:nvSpPr>
        <p:spPr/>
        <p:txBody>
          <a:bodyPr/>
          <a:lstStyle/>
          <a:p>
            <a:fld id="{2C03E5B2-F319-45CA-A0CC-06119CEB5615}" type="slidenum">
              <a:t>6</a:t>
            </a:fld>
            <a:endParaRPr lang="en-US"/>
          </a:p>
        </p:txBody>
      </p:sp>
    </p:spTree>
    <p:extLst>
      <p:ext uri="{BB962C8B-B14F-4D97-AF65-F5344CB8AC3E}">
        <p14:creationId xmlns:p14="http://schemas.microsoft.com/office/powerpoint/2010/main" val="4223771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Types of Education, Health and Social Care Support Available, Education, Health and Care Plans and Graduated Support</a:t>
            </a:r>
          </a:p>
        </p:txBody>
      </p:sp>
      <p:sp>
        <p:nvSpPr>
          <p:cNvPr id="4" name="Slide Number Placeholder 3"/>
          <p:cNvSpPr>
            <a:spLocks noGrp="1"/>
          </p:cNvSpPr>
          <p:nvPr>
            <p:ph type="sldNum" sz="quarter" idx="5"/>
          </p:nvPr>
        </p:nvSpPr>
        <p:spPr/>
        <p:txBody>
          <a:bodyPr/>
          <a:lstStyle/>
          <a:p>
            <a:fld id="{2C03E5B2-F319-45CA-A0CC-06119CEB5615}" type="slidenum">
              <a:t>7</a:t>
            </a:fld>
            <a:endParaRPr lang="en-US"/>
          </a:p>
        </p:txBody>
      </p:sp>
    </p:spTree>
    <p:extLst>
      <p:ext uri="{BB962C8B-B14F-4D97-AF65-F5344CB8AC3E}">
        <p14:creationId xmlns:p14="http://schemas.microsoft.com/office/powerpoint/2010/main" val="1197904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Support for children and young people with SEND in BCP is provided across education, health, and social care, reflecting the understanding that children’s needs are often interconnected. In education settings, this includes SEND support within mainstream schools, such as targeted interventions, reasonable adjustments, and support from specialist staff like Special Educational Needs Coordinators (SENCOs). Some children may attend specialist provision or access outreach support from specialist services.
Health support can include services such as speech and language therapy, occupational therapy, physiotherapy, community paediatrics, and mental health services. These professionals work with families and schools to assess needs, set goals, and review progress. Access to health services may be through referrals from GPs, schools, or other professionals, and the Local Offer explains how these pathways work.
Social care support focuses on helping children and families manage daily life and access opportunities within the community. This might include short breaks, support for disabled children and their families, or advice around personal budgets. For some families, social care involvement provides vital practical and emotional support, particularly where caring responsibilities are significant.
Voluntary and community organisations also play an important role in SEND support across BCP. These groups often provide peer support, activities, information sessions, and advocacy. Together, these different types of support aim to provide a holistic approach that recognises the whole child and family, rather than focusing on a single area of need. Understanding the range of available provision helps families see that support is not limited to one service or setting.</a:t>
            </a:r>
          </a:p>
        </p:txBody>
      </p:sp>
      <p:sp>
        <p:nvSpPr>
          <p:cNvPr id="4" name="Slide Number Placeholder 3"/>
          <p:cNvSpPr>
            <a:spLocks noGrp="1"/>
          </p:cNvSpPr>
          <p:nvPr>
            <p:ph type="sldNum" sz="quarter" idx="5"/>
          </p:nvPr>
        </p:nvSpPr>
        <p:spPr/>
        <p:txBody>
          <a:bodyPr/>
          <a:lstStyle/>
          <a:p>
            <a:fld id="{2C03E5B2-F319-45CA-A0CC-06119CEB5615}" type="slidenum">
              <a:t>8</a:t>
            </a:fld>
            <a:endParaRPr lang="en-US"/>
          </a:p>
        </p:txBody>
      </p:sp>
    </p:spTree>
    <p:extLst>
      <p:ext uri="{BB962C8B-B14F-4D97-AF65-F5344CB8AC3E}">
        <p14:creationId xmlns:p14="http://schemas.microsoft.com/office/powerpoint/2010/main" val="21805385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Education, Health and Care Plans, often referred to as EHCPs, are designed for children and young people with more complex or long-term SEND who need support beyond what is ordinarily available. An EHCP is a legal document that sets out a child’s needs, the outcomes they are working towards, and the provision required across education, health, and social care. However, it is important for families to understand that not all children with SEND need an EHCP to receive effective support.
Most children with SEND are supported through a graduated approach within early years settings and schools. This means support is provided in stages, starting with high-quality teaching and targeted interventions, and reviewed regularly to assess impact. Schools work closely with parents and professionals to adjust support as needed. The Local Offer explains this graduated approach and what families can expect at each stage.
Requesting an EHC needs assessment is a significant step, and the Local Offer outlines who can request one, how the process works, and the timescales involved. Families are encouraged to work collaboratively with schools and professionals, ensuring evidence of need and support is clearly documented. For families who do have an EHCP, annual reviews are an important opportunity to reflect on progress and plan next steps.
Understanding the relationship between graduated support and EHCPs helps families set realistic expectations and make informed decisions. It reinforces that SEND support is a continuum, with the right level of help provided at the right time, rather than a one-size-fits-all approach.</a:t>
            </a:r>
          </a:p>
        </p:txBody>
      </p:sp>
      <p:sp>
        <p:nvSpPr>
          <p:cNvPr id="4" name="Slide Number Placeholder 3"/>
          <p:cNvSpPr>
            <a:spLocks noGrp="1"/>
          </p:cNvSpPr>
          <p:nvPr>
            <p:ph type="sldNum" sz="quarter" idx="5"/>
          </p:nvPr>
        </p:nvSpPr>
        <p:spPr/>
        <p:txBody>
          <a:bodyPr/>
          <a:lstStyle/>
          <a:p>
            <a:fld id="{2C03E5B2-F319-45CA-A0CC-06119CEB5615}" type="slidenum">
              <a:t>9</a:t>
            </a:fld>
            <a:endParaRPr lang="en-US"/>
          </a:p>
        </p:txBody>
      </p:sp>
    </p:spTree>
    <p:extLst>
      <p:ext uri="{BB962C8B-B14F-4D97-AF65-F5344CB8AC3E}">
        <p14:creationId xmlns:p14="http://schemas.microsoft.com/office/powerpoint/2010/main" val="22969576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Partnership Working with Parents, Schools and Services, Where to Find Advice, Guidance and Ongoing Support</a:t>
            </a:r>
          </a:p>
        </p:txBody>
      </p:sp>
      <p:sp>
        <p:nvSpPr>
          <p:cNvPr id="4" name="Slide Number Placeholder 3"/>
          <p:cNvSpPr>
            <a:spLocks noGrp="1"/>
          </p:cNvSpPr>
          <p:nvPr>
            <p:ph type="sldNum" sz="quarter" idx="5"/>
          </p:nvPr>
        </p:nvSpPr>
        <p:spPr/>
        <p:txBody>
          <a:bodyPr/>
          <a:lstStyle/>
          <a:p>
            <a:fld id="{2C03E5B2-F319-45CA-A0CC-06119CEB5615}" type="slidenum">
              <a:t>10</a:t>
            </a:fld>
            <a:endParaRPr lang="en-US"/>
          </a:p>
        </p:txBody>
      </p:sp>
    </p:spTree>
    <p:extLst>
      <p:ext uri="{BB962C8B-B14F-4D97-AF65-F5344CB8AC3E}">
        <p14:creationId xmlns:p14="http://schemas.microsoft.com/office/powerpoint/2010/main" val="35367105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Partnership working is at the heart of effective SEND support within BCP. Children and young people achieve better outcomes when parents, carers, schools, and services work together with shared goals and open communication. Parents bring invaluable knowledge about their child’s strengths, needs, and experiences, while professionals contribute specialist expertise and resources. The Local Offer promotes this collaborative approach as a core principle.
In practice, partnership working involves regular communication, mutual respect, and shared decision-making. Schools are encouraged to involve parents in planning support, reviewing progress, and celebrating successes. Professionals across education, health, and social care are expected to listen to family views and consider them alongside assessments and evidence. When families feel heard and respected, trust is built and solutions are more effective.
The voice of the child or young person is also central to partnership working. Where appropriate, children and young people should be involved in decisions about their support, with their views recorded and valued. This helps build independence, confidence, and self-advocacy skills over time.
Challenges can arise when communication breaks down or expectations differ. The Local Offer signposts families to support services that can help resolve concerns, provide advice, or support mediation. By understanding the importance of partnership working, families are better prepared to engage constructively with services and ensure their child’s needs remain at the centre of all decisions.</a:t>
            </a:r>
          </a:p>
        </p:txBody>
      </p:sp>
      <p:sp>
        <p:nvSpPr>
          <p:cNvPr id="4" name="Slide Number Placeholder 3"/>
          <p:cNvSpPr>
            <a:spLocks noGrp="1"/>
          </p:cNvSpPr>
          <p:nvPr>
            <p:ph type="sldNum" sz="quarter" idx="5"/>
          </p:nvPr>
        </p:nvSpPr>
        <p:spPr/>
        <p:txBody>
          <a:bodyPr/>
          <a:lstStyle/>
          <a:p>
            <a:fld id="{2C03E5B2-F319-45CA-A0CC-06119CEB5615}" type="slidenum">
              <a:t>11</a:t>
            </a:fld>
            <a:endParaRPr lang="en-US"/>
          </a:p>
        </p:txBody>
      </p:sp>
    </p:spTree>
    <p:extLst>
      <p:ext uri="{BB962C8B-B14F-4D97-AF65-F5344CB8AC3E}">
        <p14:creationId xmlns:p14="http://schemas.microsoft.com/office/powerpoint/2010/main" val="3484520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Navigating SEND systems can raise many questions, and it is important for families to know where to find reliable advice and support. Within BCP, a range of services exist to help parents understand their rights, explore options, and resolve concerns. SEND Information, Advice and Support Services (SENDIASS) provide free, impartial advice to parents and young people, covering topics such as SEND support, EHCP processes, and education options.
Schools remain a key point of contact for many families, particularly through the SENCO. SENCOs can explain how support is being provided, discuss concerns, and help families access additional services. For health-related queries, GPs and specialist health professionals can provide referrals and guidance. Social care teams offer support where additional help is needed at home or in the community.
The Local Offer brings these sources of support together in one place, providing contact details, eligibility information, and links to further resources. This reduces the need for families to search across multiple platforms. Voluntary and community groups also offer valuable peer support, enabling parents to connect with others who have shared experiences.
Knowing where to turn for help can reduce anxiety and prevent issues from escalating. By using the Local Offer as a starting point, families can access timely advice and build a support network that meets their child’s needs now and in the future.</a:t>
            </a:r>
          </a:p>
        </p:txBody>
      </p:sp>
      <p:sp>
        <p:nvSpPr>
          <p:cNvPr id="4" name="Slide Number Placeholder 3"/>
          <p:cNvSpPr>
            <a:spLocks noGrp="1"/>
          </p:cNvSpPr>
          <p:nvPr>
            <p:ph type="sldNum" sz="quarter" idx="5"/>
          </p:nvPr>
        </p:nvSpPr>
        <p:spPr/>
        <p:txBody>
          <a:bodyPr/>
          <a:lstStyle/>
          <a:p>
            <a:fld id="{2C03E5B2-F319-45CA-A0CC-06119CEB5615}" type="slidenum">
              <a:t>12</a:t>
            </a:fld>
            <a:endParaRPr lang="en-US"/>
          </a:p>
        </p:txBody>
      </p:sp>
    </p:spTree>
    <p:extLst>
      <p:ext uri="{BB962C8B-B14F-4D97-AF65-F5344CB8AC3E}">
        <p14:creationId xmlns:p14="http://schemas.microsoft.com/office/powerpoint/2010/main" val="3629252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Key Messages for Parents and Carers to Take Away, Questions, Discussion and Ongoing Engagement</a:t>
            </a:r>
          </a:p>
        </p:txBody>
      </p:sp>
      <p:sp>
        <p:nvSpPr>
          <p:cNvPr id="4" name="Slide Number Placeholder 3"/>
          <p:cNvSpPr>
            <a:spLocks noGrp="1"/>
          </p:cNvSpPr>
          <p:nvPr>
            <p:ph type="sldNum" sz="quarter" idx="5"/>
          </p:nvPr>
        </p:nvSpPr>
        <p:spPr/>
        <p:txBody>
          <a:bodyPr/>
          <a:lstStyle/>
          <a:p>
            <a:fld id="{2C03E5B2-F319-45CA-A0CC-06119CEB5615}" type="slidenum">
              <a:t>13</a:t>
            </a:fld>
            <a:endParaRPr lang="en-US"/>
          </a:p>
        </p:txBody>
      </p:sp>
    </p:spTree>
    <p:extLst>
      <p:ext uri="{BB962C8B-B14F-4D97-AF65-F5344CB8AC3E}">
        <p14:creationId xmlns:p14="http://schemas.microsoft.com/office/powerpoint/2010/main" val="2795606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Secondly, SEND support is a continuum. Many children receive effective support without an EHCP, and early intervention and graduated approaches play a crucial role. Understanding this helps families set realistic expectations and </a:t>
            </a:r>
            <a:r>
              <a:rPr lang="en-US" dirty="0" err="1"/>
              <a:t>recognise</a:t>
            </a:r>
            <a:r>
              <a:rPr lang="en-US" dirty="0"/>
              <a:t> progress, even when challenges remain. Thirdly, partnership working is essential. Parents, children, and professionals all have a role to play, and collaboration leads to better outcomes.
Another key message is that families are not alone. A wide range of services, professionals, and community groups exist to provide advice and support. Asking for help is a positive step, not a failure. Finally, parents are encouraged to trust their instincts and use their voice. The Local Offer supports informed conversations and empowers families to advocate for their child’s needs.
Taking these messages forward can help families feel more confident, connected, and informed as they continue their SEND journey within BCP.</a:t>
            </a:r>
          </a:p>
        </p:txBody>
      </p:sp>
      <p:sp>
        <p:nvSpPr>
          <p:cNvPr id="4" name="Slide Number Placeholder 3"/>
          <p:cNvSpPr>
            <a:spLocks noGrp="1"/>
          </p:cNvSpPr>
          <p:nvPr>
            <p:ph type="sldNum" sz="quarter" idx="5"/>
          </p:nvPr>
        </p:nvSpPr>
        <p:spPr/>
        <p:txBody>
          <a:bodyPr/>
          <a:lstStyle/>
          <a:p>
            <a:fld id="{2C03E5B2-F319-45CA-A0CC-06119CEB5615}" type="slidenum">
              <a:t>14</a:t>
            </a:fld>
            <a:endParaRPr lang="en-US"/>
          </a:p>
        </p:txBody>
      </p:sp>
    </p:spTree>
    <p:extLst>
      <p:ext uri="{BB962C8B-B14F-4D97-AF65-F5344CB8AC3E}">
        <p14:creationId xmlns:p14="http://schemas.microsoft.com/office/powerpoint/2010/main" val="27890959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with Picture">
    <p:bg>
      <p:bgRef idx="1001">
        <a:schemeClr val="bg1"/>
      </p:bgRef>
    </p:bg>
    <p:spTree>
      <p:nvGrpSpPr>
        <p:cNvPr id="1" name=""/>
        <p:cNvGrpSpPr/>
        <p:nvPr/>
      </p:nvGrpSpPr>
      <p:grpSpPr>
        <a:xfrm>
          <a:off x="0" y="0"/>
          <a:ext cx="0" cy="0"/>
          <a:chOff x="0" y="0"/>
          <a:chExt cx="0" cy="0"/>
        </a:xfrm>
      </p:grpSpPr>
      <p:sp>
        <p:nvSpPr>
          <p:cNvPr id="4" name="Shape">
            <a:extLst>
              <a:ext uri="{FF2B5EF4-FFF2-40B4-BE49-F238E27FC236}">
                <a16:creationId xmlns:a16="http://schemas.microsoft.com/office/drawing/2014/main" id="{0202F551-CD9C-6E27-92C3-595934B22837}"/>
              </a:ext>
            </a:extLst>
          </p:cNvPr>
          <p:cNvSpPr/>
          <p:nvPr/>
        </p:nvSpPr>
        <p:spPr>
          <a:xfrm>
            <a:off x="1062566" y="1161412"/>
            <a:ext cx="10221119" cy="4831742"/>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5" name="Shape">
            <a:extLst>
              <a:ext uri="{FF2B5EF4-FFF2-40B4-BE49-F238E27FC236}">
                <a16:creationId xmlns:a16="http://schemas.microsoft.com/office/drawing/2014/main" id="{A703234F-30D0-CB47-612B-1247B3B32162}"/>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cxnSp>
        <p:nvCxnSpPr>
          <p:cNvPr id="10" name="Straight Connector 9">
            <a:extLst>
              <a:ext uri="{FF2B5EF4-FFF2-40B4-BE49-F238E27FC236}">
                <a16:creationId xmlns:a16="http://schemas.microsoft.com/office/drawing/2014/main" id="{8A20E2C7-A47E-F74C-7AE3-3B9E0FAB4AC3}"/>
              </a:ext>
            </a:extLst>
          </p:cNvPr>
          <p:cNvCxnSpPr>
            <a:cxnSpLocks/>
          </p:cNvCxnSpPr>
          <p:nvPr/>
        </p:nvCxnSpPr>
        <p:spPr>
          <a:xfrm>
            <a:off x="7223309" y="800100"/>
            <a:ext cx="0" cy="4953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61123" y="1339060"/>
            <a:ext cx="4974183" cy="2624418"/>
          </a:xfrm>
        </p:spPr>
        <p:txBody>
          <a:bodyPr vert="horz" lIns="91440" tIns="45720" rIns="91440" bIns="45720" rtlCol="0" anchor="t">
            <a:normAutofit/>
          </a:bodyPr>
          <a:lstStyle>
            <a:lvl1pPr>
              <a:defRPr lang="en-US" sz="48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459205" y="4312625"/>
            <a:ext cx="4974183" cy="1065807"/>
          </a:xfrm>
        </p:spPr>
        <p:txBody>
          <a:bodyPr vert="horz" lIns="91440" tIns="45720" rIns="91440" bIns="45720" rtlCol="0" anchor="b">
            <a:normAutofit/>
          </a:bodyPr>
          <a:lstStyle>
            <a:lvl1pPr marL="0" indent="0">
              <a:buNone/>
              <a:defRPr lang="en-US" sz="1600" cap="all" baseline="0" dirty="0"/>
            </a:lvl1pPr>
          </a:lstStyle>
          <a:p>
            <a:pPr lvl="0"/>
            <a:r>
              <a:rPr lang="en-US"/>
              <a:t>Click to edit Master subtitle style</a:t>
            </a:r>
          </a:p>
        </p:txBody>
      </p:sp>
      <p:sp>
        <p:nvSpPr>
          <p:cNvPr id="6" name="Picture Placeholder 13">
            <a:extLst>
              <a:ext uri="{FF2B5EF4-FFF2-40B4-BE49-F238E27FC236}">
                <a16:creationId xmlns:a16="http://schemas.microsoft.com/office/drawing/2014/main" id="{4DC1A109-E158-1AD7-E2B7-416EEE08ACC4}"/>
              </a:ext>
            </a:extLst>
          </p:cNvPr>
          <p:cNvSpPr>
            <a:spLocks noGrp="1"/>
          </p:cNvSpPr>
          <p:nvPr>
            <p:ph type="pic" sz="quarter" idx="10" hasCustomPrompt="1"/>
          </p:nvPr>
        </p:nvSpPr>
        <p:spPr>
          <a:xfrm>
            <a:off x="7238313" y="812266"/>
            <a:ext cx="3829736" cy="4928136"/>
          </a:xfrm>
          <a:blipFill>
            <a:blip r:embed="rId2">
              <a:alphaModFix amt="85000"/>
              <a:extLst>
                <a:ext uri="{28A0092B-C50C-407E-A947-70E740481C1C}">
                  <a14:useLocalDpi xmlns:a14="http://schemas.microsoft.com/office/drawing/2010/main" val="0"/>
                </a:ext>
              </a:extLst>
            </a:blip>
            <a:stretch>
              <a:fillRect/>
            </a:stretch>
          </a:blipFill>
          <a:ln w="25400">
            <a:noFill/>
          </a:ln>
        </p:spPr>
        <p:txBody>
          <a:bodyPr vert="horz" lIns="91440" tIns="0" rIns="0" bIns="0" rtlCol="0">
            <a:noAutofit/>
          </a:bodyPr>
          <a:lstStyle>
            <a:lvl1pPr marL="0" indent="0">
              <a:buNone/>
              <a:defRPr lang="en-US" sz="2400" b="0" i="0" noProof="0">
                <a:solidFill>
                  <a:schemeClr val="tx1"/>
                </a:solidFill>
              </a:defRPr>
            </a:lvl1pPr>
          </a:lstStyle>
          <a:p>
            <a:pPr marL="228600" lvl="0" indent="-228600">
              <a:lnSpc>
                <a:spcPct val="150000"/>
              </a:lnSpc>
            </a:pPr>
            <a:r>
              <a:rPr lang="en-US" noProof="0"/>
              <a:t>  </a:t>
            </a:r>
          </a:p>
        </p:txBody>
      </p:sp>
      <p:sp>
        <p:nvSpPr>
          <p:cNvPr id="15" name="Footer Placeholder 4">
            <a:extLst>
              <a:ext uri="{FF2B5EF4-FFF2-40B4-BE49-F238E27FC236}">
                <a16:creationId xmlns:a16="http://schemas.microsoft.com/office/drawing/2014/main" id="{DF7B139E-1A4F-D7CF-7764-58DA6FAFE2EA}"/>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14" name="Date Placeholder 3">
            <a:extLst>
              <a:ext uri="{FF2B5EF4-FFF2-40B4-BE49-F238E27FC236}">
                <a16:creationId xmlns:a16="http://schemas.microsoft.com/office/drawing/2014/main" id="{9538451A-1E74-ABF8-A9BB-311A384BE9B5}"/>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6" name="Slide Number Placeholder 5">
            <a:extLst>
              <a:ext uri="{FF2B5EF4-FFF2-40B4-BE49-F238E27FC236}">
                <a16:creationId xmlns:a16="http://schemas.microsoft.com/office/drawing/2014/main" id="{358985DD-E6CE-DBCC-61CF-9BBFE330EF13}"/>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644064701"/>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D8A1486C-62DF-0286-F0FA-6D8E6C8513B7}"/>
              </a:ext>
            </a:extLst>
          </p:cNvPr>
          <p:cNvSpPr>
            <a:spLocks noGrp="1"/>
          </p:cNvSpPr>
          <p:nvPr>
            <p:ph type="title"/>
          </p:nvPr>
        </p:nvSpPr>
        <p:spPr>
          <a:xfrm>
            <a:off x="612648" y="514649"/>
            <a:ext cx="10963655" cy="972373"/>
          </a:xfrm>
          <a:prstGeom prst="rect">
            <a:avLst/>
          </a:prstGeom>
        </p:spPr>
        <p:txBody>
          <a:bodyPr vert="horz" lIns="91440" tIns="45720" rIns="91440" bIns="45720" rtlCol="0" anchor="b">
            <a:normAutofit/>
          </a:bodyPr>
          <a:lstStyle/>
          <a:p>
            <a:r>
              <a:rPr lang="en-US"/>
              <a:t>Click to edit Master title style</a:t>
            </a:r>
          </a:p>
        </p:txBody>
      </p:sp>
      <p:sp>
        <p:nvSpPr>
          <p:cNvPr id="7" name="Text Placeholder 2">
            <a:extLst>
              <a:ext uri="{FF2B5EF4-FFF2-40B4-BE49-F238E27FC236}">
                <a16:creationId xmlns:a16="http://schemas.microsoft.com/office/drawing/2014/main" id="{F873A82E-EC69-8912-507C-DA9B307DE6F2}"/>
              </a:ext>
            </a:extLst>
          </p:cNvPr>
          <p:cNvSpPr>
            <a:spLocks noGrp="1"/>
          </p:cNvSpPr>
          <p:nvPr>
            <p:ph idx="1"/>
          </p:nvPr>
        </p:nvSpPr>
        <p:spPr>
          <a:xfrm>
            <a:off x="612647" y="1629786"/>
            <a:ext cx="10963656"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4">
            <a:extLst>
              <a:ext uri="{FF2B5EF4-FFF2-40B4-BE49-F238E27FC236}">
                <a16:creationId xmlns:a16="http://schemas.microsoft.com/office/drawing/2014/main" id="{0CDC75B5-A903-6188-96C8-F110399607F2}"/>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10" name="Date Placeholder 3">
            <a:extLst>
              <a:ext uri="{FF2B5EF4-FFF2-40B4-BE49-F238E27FC236}">
                <a16:creationId xmlns:a16="http://schemas.microsoft.com/office/drawing/2014/main" id="{B97D771A-54A9-9D83-6EAA-DDC7151C8627}"/>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2" name="Slide Number Placeholder 5">
            <a:extLst>
              <a:ext uri="{FF2B5EF4-FFF2-40B4-BE49-F238E27FC236}">
                <a16:creationId xmlns:a16="http://schemas.microsoft.com/office/drawing/2014/main" id="{52259B42-FA10-6971-2364-7DC5DFA2DAAA}"/>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8517083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2">
    <p:bg>
      <p:bgRef idx="1001">
        <a:schemeClr val="bg1"/>
      </p:bgRef>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4D7E220B-260A-1899-9D05-BB8723A88261}"/>
              </a:ext>
            </a:extLst>
          </p:cNvPr>
          <p:cNvGrpSpPr/>
          <p:nvPr/>
        </p:nvGrpSpPr>
        <p:grpSpPr>
          <a:xfrm>
            <a:off x="6941116" y="366348"/>
            <a:ext cx="4886768" cy="6125303"/>
            <a:chOff x="521210" y="647905"/>
            <a:chExt cx="11365967" cy="5565740"/>
          </a:xfrm>
        </p:grpSpPr>
        <p:sp>
          <p:nvSpPr>
            <p:cNvPr id="5" name="Shape 2">
              <a:extLst>
                <a:ext uri="{FF2B5EF4-FFF2-40B4-BE49-F238E27FC236}">
                  <a16:creationId xmlns:a16="http://schemas.microsoft.com/office/drawing/2014/main" id="{91ECAE7C-A949-93C0-3EB3-0B16C6DAC3B2}"/>
                </a:ext>
              </a:extLst>
            </p:cNvPr>
            <p:cNvSpPr/>
            <p:nvPr/>
          </p:nvSpPr>
          <p:spPr>
            <a:xfrm>
              <a:off x="725402" y="1009217"/>
              <a:ext cx="11161775"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6" name="Shape 1">
              <a:extLst>
                <a:ext uri="{FF2B5EF4-FFF2-40B4-BE49-F238E27FC236}">
                  <a16:creationId xmlns:a16="http://schemas.microsoft.com/office/drawing/2014/main" id="{C0165170-3C5A-515F-1EA4-AA3CB178D565}"/>
                </a:ext>
              </a:extLst>
            </p:cNvPr>
            <p:cNvSpPr/>
            <p:nvPr/>
          </p:nvSpPr>
          <p:spPr>
            <a:xfrm>
              <a:off x="521210" y="647905"/>
              <a:ext cx="10911523"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7" name="Title 6">
            <a:extLst>
              <a:ext uri="{FF2B5EF4-FFF2-40B4-BE49-F238E27FC236}">
                <a16:creationId xmlns:a16="http://schemas.microsoft.com/office/drawing/2014/main" id="{77F9E3EB-FD43-A59C-A54A-F11FA9251FDC}"/>
              </a:ext>
            </a:extLst>
          </p:cNvPr>
          <p:cNvSpPr>
            <a:spLocks noGrp="1"/>
          </p:cNvSpPr>
          <p:nvPr>
            <p:ph type="title"/>
          </p:nvPr>
        </p:nvSpPr>
        <p:spPr>
          <a:xfrm>
            <a:off x="7168896" y="1129554"/>
            <a:ext cx="4219626" cy="3475236"/>
          </a:xfrm>
        </p:spPr>
        <p:txBody>
          <a:bodyPr anchor="b">
            <a:normAutofit/>
          </a:bodyPr>
          <a:lstStyle>
            <a:lvl1pPr>
              <a:defRPr sz="4800"/>
            </a:lvl1pPr>
          </a:lstStyle>
          <a:p>
            <a:r>
              <a:rPr lang="en-US"/>
              <a:t>Click to edit Master title style</a:t>
            </a:r>
          </a:p>
        </p:txBody>
      </p:sp>
      <p:sp>
        <p:nvSpPr>
          <p:cNvPr id="15" name="Subtitle 2">
            <a:extLst>
              <a:ext uri="{FF2B5EF4-FFF2-40B4-BE49-F238E27FC236}">
                <a16:creationId xmlns:a16="http://schemas.microsoft.com/office/drawing/2014/main" id="{56AC0B9A-E217-462C-714E-6E5BE5799003}"/>
              </a:ext>
            </a:extLst>
          </p:cNvPr>
          <p:cNvSpPr>
            <a:spLocks noGrp="1"/>
          </p:cNvSpPr>
          <p:nvPr>
            <p:ph type="subTitle" idx="1"/>
          </p:nvPr>
        </p:nvSpPr>
        <p:spPr>
          <a:xfrm>
            <a:off x="7168895" y="4731335"/>
            <a:ext cx="4219626" cy="1184585"/>
          </a:xfrm>
        </p:spPr>
        <p:txBody>
          <a:bodyPr vert="horz" lIns="91440" tIns="45720" rIns="91440" bIns="45720" rtlCol="0" anchor="t">
            <a:normAutofit/>
          </a:bodyPr>
          <a:lstStyle>
            <a:lvl1pPr marL="0" indent="0">
              <a:buNone/>
              <a:defRPr lang="en-US" sz="1600" cap="all" baseline="0" dirty="0"/>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0" y="0"/>
            <a:ext cx="6584950" cy="6858000"/>
          </a:xfrm>
          <a:blipFill>
            <a:blip r:embed="rId2">
              <a:alphaModFix amt="85000"/>
              <a:extLst>
                <a:ext uri="{28A0092B-C50C-407E-A947-70E740481C1C}">
                  <a14:useLocalDpi xmlns:a14="http://schemas.microsoft.com/office/drawing/2010/main" val="0"/>
                </a:ext>
              </a:extLst>
            </a:blip>
            <a:stretch>
              <a:fillRect/>
            </a:stretch>
          </a:blipFill>
        </p:spPr>
        <p:txBody>
          <a:bodyPr vert="horz" lIns="91440" tIns="0" rIns="0" bIns="0" rtlCol="0">
            <a:noAutofit/>
          </a:bodyPr>
          <a:lstStyle>
            <a:lvl1pPr marL="0" indent="0">
              <a:buNone/>
              <a:defRPr lang="en-US" sz="2400" b="0" i="0"/>
            </a:lvl1pPr>
          </a:lstStyle>
          <a:p>
            <a:pPr marL="228600" lvl="0" indent="-228600">
              <a:lnSpc>
                <a:spcPct val="150000"/>
              </a:lnSpc>
            </a:pPr>
            <a:r>
              <a:rPr lang="en-US"/>
              <a:t>  </a:t>
            </a:r>
          </a:p>
        </p:txBody>
      </p:sp>
      <p:cxnSp>
        <p:nvCxnSpPr>
          <p:cNvPr id="12" name="Straight Connector 11">
            <a:extLst>
              <a:ext uri="{FF2B5EF4-FFF2-40B4-BE49-F238E27FC236}">
                <a16:creationId xmlns:a16="http://schemas.microsoft.com/office/drawing/2014/main" id="{AF16905E-92F3-BA17-041B-A2D4BCBF5BB2}"/>
              </a:ext>
            </a:extLst>
          </p:cNvPr>
          <p:cNvCxnSpPr>
            <a:cxnSpLocks/>
          </p:cNvCxnSpPr>
          <p:nvPr userDrawn="1"/>
        </p:nvCxnSpPr>
        <p:spPr>
          <a:xfrm>
            <a:off x="6592577"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371703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3">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57F24906-AE7E-6354-BEF6-653E4278B8E2}"/>
              </a:ext>
            </a:extLst>
          </p:cNvPr>
          <p:cNvGrpSpPr/>
          <p:nvPr/>
        </p:nvGrpSpPr>
        <p:grpSpPr>
          <a:xfrm>
            <a:off x="365760" y="366348"/>
            <a:ext cx="4886768" cy="6125303"/>
            <a:chOff x="521210" y="647905"/>
            <a:chExt cx="11365967" cy="5565740"/>
          </a:xfrm>
        </p:grpSpPr>
        <p:sp>
          <p:nvSpPr>
            <p:cNvPr id="8" name="Shape 2">
              <a:extLst>
                <a:ext uri="{FF2B5EF4-FFF2-40B4-BE49-F238E27FC236}">
                  <a16:creationId xmlns:a16="http://schemas.microsoft.com/office/drawing/2014/main" id="{97863BD0-3668-62B2-C6F4-BD77D371C352}"/>
                </a:ext>
              </a:extLst>
            </p:cNvPr>
            <p:cNvSpPr/>
            <p:nvPr/>
          </p:nvSpPr>
          <p:spPr>
            <a:xfrm>
              <a:off x="725402" y="1009217"/>
              <a:ext cx="11161775"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9" name="Shape 1">
              <a:extLst>
                <a:ext uri="{FF2B5EF4-FFF2-40B4-BE49-F238E27FC236}">
                  <a16:creationId xmlns:a16="http://schemas.microsoft.com/office/drawing/2014/main" id="{A731F6E5-8C9E-C424-E6F3-6E6FC4DD5464}"/>
                </a:ext>
              </a:extLst>
            </p:cNvPr>
            <p:cNvSpPr/>
            <p:nvPr/>
          </p:nvSpPr>
          <p:spPr>
            <a:xfrm>
              <a:off x="521210" y="647905"/>
              <a:ext cx="10911523"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5" name="Title 4">
            <a:extLst>
              <a:ext uri="{FF2B5EF4-FFF2-40B4-BE49-F238E27FC236}">
                <a16:creationId xmlns:a16="http://schemas.microsoft.com/office/drawing/2014/main" id="{1FE1C070-AE3A-DBC9-E7FC-B233E403A44B}"/>
              </a:ext>
            </a:extLst>
          </p:cNvPr>
          <p:cNvSpPr>
            <a:spLocks noGrp="1"/>
          </p:cNvSpPr>
          <p:nvPr>
            <p:ph type="title"/>
          </p:nvPr>
        </p:nvSpPr>
        <p:spPr>
          <a:xfrm>
            <a:off x="593541" y="603503"/>
            <a:ext cx="4235820" cy="3739895"/>
          </a:xfrm>
        </p:spPr>
        <p:txBody>
          <a:bodyPr>
            <a:normAutofit/>
          </a:bodyPr>
          <a:lstStyle>
            <a:lvl1pPr>
              <a:defRPr sz="5200"/>
            </a:lvl1pPr>
          </a:lstStyle>
          <a:p>
            <a:r>
              <a:rPr lang="en-US"/>
              <a:t>Click to edit Master title style</a:t>
            </a:r>
          </a:p>
        </p:txBody>
      </p:sp>
      <p:sp>
        <p:nvSpPr>
          <p:cNvPr id="13" name="Subtitle 2">
            <a:extLst>
              <a:ext uri="{FF2B5EF4-FFF2-40B4-BE49-F238E27FC236}">
                <a16:creationId xmlns:a16="http://schemas.microsoft.com/office/drawing/2014/main" id="{2F9F140D-1A01-09CE-B008-51350362BB32}"/>
              </a:ext>
            </a:extLst>
          </p:cNvPr>
          <p:cNvSpPr>
            <a:spLocks noGrp="1"/>
          </p:cNvSpPr>
          <p:nvPr>
            <p:ph type="subTitle" idx="1"/>
          </p:nvPr>
        </p:nvSpPr>
        <p:spPr>
          <a:xfrm>
            <a:off x="593541" y="4661255"/>
            <a:ext cx="4235820" cy="1380744"/>
          </a:xfrm>
        </p:spPr>
        <p:txBody>
          <a:bodyPr vert="horz" lIns="91440" tIns="45720" rIns="91440" bIns="45720" rtlCol="0" anchor="b">
            <a:normAutofit/>
          </a:bodyPr>
          <a:lstStyle>
            <a:lvl1pPr marL="0" indent="0">
              <a:buNone/>
              <a:defRPr lang="en-US" sz="1800" cap="all" baseline="0" dirty="0"/>
            </a:lvl1pPr>
          </a:lstStyle>
          <a:p>
            <a:pPr lvl="0"/>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5613962" y="0"/>
            <a:ext cx="6578038" cy="6858000"/>
          </a:xfrm>
          <a:blipFill>
            <a:blip r:embed="rId2">
              <a:alphaModFix amt="85000"/>
              <a:extLst>
                <a:ext uri="{28A0092B-C50C-407E-A947-70E740481C1C}">
                  <a14:useLocalDpi xmlns:a14="http://schemas.microsoft.com/office/drawing/2010/main" val="0"/>
                </a:ext>
              </a:extLst>
            </a:blip>
            <a:stretch>
              <a:fillRect/>
            </a:stretch>
          </a:blipFill>
        </p:spPr>
        <p:txBody>
          <a:bodyPr vert="horz" lIns="91440" tIns="0" rIns="0" bIns="0" rtlCol="0">
            <a:noAutofit/>
          </a:bodyPr>
          <a:lstStyle>
            <a:lvl1pPr marL="0" indent="0">
              <a:buNone/>
              <a:defRPr lang="en-US" sz="2400" b="0" i="0"/>
            </a:lvl1pPr>
          </a:lstStyle>
          <a:p>
            <a:pPr marL="228600" lvl="0" indent="-228600">
              <a:lnSpc>
                <a:spcPct val="150000"/>
              </a:lnSpc>
            </a:pPr>
            <a:r>
              <a:rPr lang="en-US"/>
              <a:t>  </a:t>
            </a:r>
          </a:p>
        </p:txBody>
      </p:sp>
      <p:cxnSp>
        <p:nvCxnSpPr>
          <p:cNvPr id="10" name="Straight Connector 9">
            <a:extLst>
              <a:ext uri="{FF2B5EF4-FFF2-40B4-BE49-F238E27FC236}">
                <a16:creationId xmlns:a16="http://schemas.microsoft.com/office/drawing/2014/main" id="{E33280CB-6F3A-4AAC-F373-F6910037E871}"/>
              </a:ext>
            </a:extLst>
          </p:cNvPr>
          <p:cNvCxnSpPr>
            <a:cxnSpLocks/>
          </p:cNvCxnSpPr>
          <p:nvPr/>
        </p:nvCxnSpPr>
        <p:spPr>
          <a:xfrm>
            <a:off x="5594712"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17751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with Picture 4">
    <p:bg>
      <p:bgRef idx="1001">
        <a:schemeClr val="bg1"/>
      </p:bgRef>
    </p:bg>
    <p:spTree>
      <p:nvGrpSpPr>
        <p:cNvPr id="1" name=""/>
        <p:cNvGrpSpPr/>
        <p:nvPr/>
      </p:nvGrpSpPr>
      <p:grpSpPr>
        <a:xfrm>
          <a:off x="0" y="0"/>
          <a:ext cx="0" cy="0"/>
          <a:chOff x="0" y="0"/>
          <a:chExt cx="0" cy="0"/>
        </a:xfrm>
      </p:grpSpPr>
      <p:sp>
        <p:nvSpPr>
          <p:cNvPr id="4" name="Shape">
            <a:extLst>
              <a:ext uri="{FF2B5EF4-FFF2-40B4-BE49-F238E27FC236}">
                <a16:creationId xmlns:a16="http://schemas.microsoft.com/office/drawing/2014/main" id="{0202F551-CD9C-6E27-92C3-595934B22837}"/>
              </a:ext>
            </a:extLst>
          </p:cNvPr>
          <p:cNvSpPr/>
          <p:nvPr/>
        </p:nvSpPr>
        <p:spPr>
          <a:xfrm>
            <a:off x="1062566" y="1161412"/>
            <a:ext cx="10221119" cy="4831742"/>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5" name="Shape">
            <a:extLst>
              <a:ext uri="{FF2B5EF4-FFF2-40B4-BE49-F238E27FC236}">
                <a16:creationId xmlns:a16="http://schemas.microsoft.com/office/drawing/2014/main" id="{A703234F-30D0-CB47-612B-1247B3B32162}"/>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cxnSp>
        <p:nvCxnSpPr>
          <p:cNvPr id="10" name="Straight Connector 9">
            <a:extLst>
              <a:ext uri="{FF2B5EF4-FFF2-40B4-BE49-F238E27FC236}">
                <a16:creationId xmlns:a16="http://schemas.microsoft.com/office/drawing/2014/main" id="{8A20E2C7-A47E-F74C-7AE3-3B9E0FAB4AC3}"/>
              </a:ext>
            </a:extLst>
          </p:cNvPr>
          <p:cNvCxnSpPr>
            <a:cxnSpLocks/>
          </p:cNvCxnSpPr>
          <p:nvPr/>
        </p:nvCxnSpPr>
        <p:spPr>
          <a:xfrm>
            <a:off x="8790317" y="800100"/>
            <a:ext cx="0" cy="4953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61123" y="1339060"/>
            <a:ext cx="6699667" cy="2207884"/>
          </a:xfrm>
        </p:spPr>
        <p:txBody>
          <a:bodyPr vert="horz" lIns="91440" tIns="45720" rIns="91440" bIns="45720" rtlCol="0" anchor="b">
            <a:normAutofit/>
          </a:bodyPr>
          <a:lstStyle>
            <a:lvl1pPr>
              <a:defRPr lang="en-US" sz="4800" dirty="0"/>
            </a:lvl1pPr>
          </a:lstStyle>
          <a:p>
            <a:pPr lvl="0"/>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459205" y="3786997"/>
            <a:ext cx="6699665" cy="1591436"/>
          </a:xfrm>
        </p:spPr>
        <p:txBody>
          <a:bodyPr vert="horz" lIns="91440" tIns="45720" rIns="91440" bIns="45720" rtlCol="0" anchor="t">
            <a:normAutofit/>
          </a:bodyPr>
          <a:lstStyle>
            <a:lvl1pPr marL="0" indent="0">
              <a:buNone/>
              <a:defRPr lang="en-US" sz="1600" cap="all" baseline="0" dirty="0"/>
            </a:lvl1pPr>
          </a:lstStyle>
          <a:p>
            <a:pPr lvl="0"/>
            <a:r>
              <a:rPr lang="en-US"/>
              <a:t>Click to edit Master subtitle style</a:t>
            </a:r>
          </a:p>
        </p:txBody>
      </p:sp>
      <p:sp>
        <p:nvSpPr>
          <p:cNvPr id="6" name="Picture Placeholder 13">
            <a:extLst>
              <a:ext uri="{FF2B5EF4-FFF2-40B4-BE49-F238E27FC236}">
                <a16:creationId xmlns:a16="http://schemas.microsoft.com/office/drawing/2014/main" id="{4DC1A109-E158-1AD7-E2B7-416EEE08ACC4}"/>
              </a:ext>
            </a:extLst>
          </p:cNvPr>
          <p:cNvSpPr>
            <a:spLocks noGrp="1"/>
          </p:cNvSpPr>
          <p:nvPr>
            <p:ph type="pic" sz="quarter" idx="10" hasCustomPrompt="1"/>
          </p:nvPr>
        </p:nvSpPr>
        <p:spPr>
          <a:xfrm>
            <a:off x="8807569" y="812266"/>
            <a:ext cx="2260479" cy="4928136"/>
          </a:xfrm>
          <a:blipFill>
            <a:blip r:embed="rId2">
              <a:alphaModFix amt="85000"/>
              <a:extLst>
                <a:ext uri="{28A0092B-C50C-407E-A947-70E740481C1C}">
                  <a14:useLocalDpi xmlns:a14="http://schemas.microsoft.com/office/drawing/2010/main" val="0"/>
                </a:ext>
              </a:extLst>
            </a:blip>
            <a:stretch>
              <a:fillRect/>
            </a:stretch>
          </a:blipFill>
          <a:ln w="25400">
            <a:noFill/>
          </a:ln>
        </p:spPr>
        <p:txBody>
          <a:bodyPr vert="horz" lIns="91440" tIns="0" rIns="0" bIns="0" rtlCol="0">
            <a:noAutofit/>
          </a:bodyPr>
          <a:lstStyle>
            <a:lvl1pPr marL="0" indent="0">
              <a:buNone/>
              <a:defRPr lang="en-US" sz="2400" b="0" i="0" noProof="0">
                <a:solidFill>
                  <a:schemeClr val="tx1"/>
                </a:solidFill>
              </a:defRPr>
            </a:lvl1pPr>
          </a:lstStyle>
          <a:p>
            <a:pPr marL="228600" lvl="0" indent="-228600">
              <a:lnSpc>
                <a:spcPct val="150000"/>
              </a:lnSpc>
            </a:pPr>
            <a:r>
              <a:rPr lang="en-US" noProof="0"/>
              <a:t>  </a:t>
            </a:r>
          </a:p>
        </p:txBody>
      </p:sp>
      <p:sp>
        <p:nvSpPr>
          <p:cNvPr id="15" name="Footer Placeholder 4">
            <a:extLst>
              <a:ext uri="{FF2B5EF4-FFF2-40B4-BE49-F238E27FC236}">
                <a16:creationId xmlns:a16="http://schemas.microsoft.com/office/drawing/2014/main" id="{DF7B139E-1A4F-D7CF-7764-58DA6FAFE2EA}"/>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14" name="Date Placeholder 3">
            <a:extLst>
              <a:ext uri="{FF2B5EF4-FFF2-40B4-BE49-F238E27FC236}">
                <a16:creationId xmlns:a16="http://schemas.microsoft.com/office/drawing/2014/main" id="{9538451A-1E74-ABF8-A9BB-311A384BE9B5}"/>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6" name="Slide Number Placeholder 5">
            <a:extLst>
              <a:ext uri="{FF2B5EF4-FFF2-40B4-BE49-F238E27FC236}">
                <a16:creationId xmlns:a16="http://schemas.microsoft.com/office/drawing/2014/main" id="{358985DD-E6CE-DBCC-61CF-9BBFE330EF13}"/>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230272819"/>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Title">
    <p:bg>
      <p:bgRef idx="1001">
        <a:schemeClr val="bg1"/>
      </p:bgRef>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5B67FC65-5AAF-6A23-5752-1C26B207DC72}"/>
              </a:ext>
            </a:extLst>
          </p:cNvPr>
          <p:cNvGrpSpPr/>
          <p:nvPr/>
        </p:nvGrpSpPr>
        <p:grpSpPr>
          <a:xfrm>
            <a:off x="452064" y="492893"/>
            <a:ext cx="11287872" cy="5876422"/>
            <a:chOff x="521208" y="647905"/>
            <a:chExt cx="11365969" cy="5565740"/>
          </a:xfrm>
        </p:grpSpPr>
        <p:sp>
          <p:nvSpPr>
            <p:cNvPr id="5" name="Shape 2">
              <a:extLst>
                <a:ext uri="{FF2B5EF4-FFF2-40B4-BE49-F238E27FC236}">
                  <a16:creationId xmlns:a16="http://schemas.microsoft.com/office/drawing/2014/main" id="{043EAAF4-DE2D-970B-4D15-6D36EEAC1744}"/>
                </a:ext>
              </a:extLst>
            </p:cNvPr>
            <p:cNvSpPr/>
            <p:nvPr/>
          </p:nvSpPr>
          <p:spPr>
            <a:xfrm>
              <a:off x="725402" y="1009217"/>
              <a:ext cx="11161775"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6" name="Shape 1">
              <a:extLst>
                <a:ext uri="{FF2B5EF4-FFF2-40B4-BE49-F238E27FC236}">
                  <a16:creationId xmlns:a16="http://schemas.microsoft.com/office/drawing/2014/main" id="{496DF73D-E4E2-469F-D426-591823D792A6}"/>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278923" y="874374"/>
            <a:ext cx="9634154" cy="2821728"/>
          </a:xfrm>
        </p:spPr>
        <p:txBody>
          <a:bodyPr anchor="b">
            <a:normAutofit/>
          </a:bodyPr>
          <a:lstStyle>
            <a:lvl1pPr algn="ctr">
              <a:defRPr sz="7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012480" y="4077583"/>
            <a:ext cx="8167040" cy="1717042"/>
          </a:xfrm>
        </p:spPr>
        <p:txBody>
          <a:bodyPr anchor="t">
            <a:normAutofit/>
          </a:bodyPr>
          <a:lstStyle>
            <a:lvl1pPr marL="0" indent="0" algn="ctr">
              <a:buNone/>
              <a:defRPr sz="22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4966739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2">
    <p:bg>
      <p:bgRef idx="1001">
        <a:schemeClr val="bg1"/>
      </p:bgRef>
    </p:bg>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5E55F6A4-0EE0-72F7-43D5-EB21317D9598}"/>
              </a:ext>
            </a:extLst>
          </p:cNvPr>
          <p:cNvGrpSpPr/>
          <p:nvPr/>
        </p:nvGrpSpPr>
        <p:grpSpPr>
          <a:xfrm>
            <a:off x="452064" y="492893"/>
            <a:ext cx="11287872" cy="5876422"/>
            <a:chOff x="521208" y="647905"/>
            <a:chExt cx="11365969" cy="5565740"/>
          </a:xfrm>
        </p:grpSpPr>
        <p:sp>
          <p:nvSpPr>
            <p:cNvPr id="5" name="Shape 2">
              <a:extLst>
                <a:ext uri="{FF2B5EF4-FFF2-40B4-BE49-F238E27FC236}">
                  <a16:creationId xmlns:a16="http://schemas.microsoft.com/office/drawing/2014/main" id="{C4D77848-8CF0-5322-623B-CDF1FE03362C}"/>
                </a:ext>
              </a:extLst>
            </p:cNvPr>
            <p:cNvSpPr/>
            <p:nvPr/>
          </p:nvSpPr>
          <p:spPr>
            <a:xfrm>
              <a:off x="725402" y="1009217"/>
              <a:ext cx="11161775"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2400" b="0" i="0" u="none" strike="noStrike" cap="none" noProof="0">
                <a:solidFill>
                  <a:schemeClr val="lt1"/>
                </a:solidFill>
                <a:latin typeface="Karla"/>
                <a:ea typeface="Karla"/>
                <a:cs typeface="Karla"/>
                <a:sym typeface="Karla"/>
              </a:endParaRPr>
            </a:p>
          </p:txBody>
        </p:sp>
        <p:sp>
          <p:nvSpPr>
            <p:cNvPr id="6" name="Shape1">
              <a:extLst>
                <a:ext uri="{FF2B5EF4-FFF2-40B4-BE49-F238E27FC236}">
                  <a16:creationId xmlns:a16="http://schemas.microsoft.com/office/drawing/2014/main" id="{677E7171-85EC-575A-EE36-F9950B227D94}"/>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2400" b="0" i="0" u="none" strike="noStrike" cap="none" noProof="0">
                <a:solidFill>
                  <a:schemeClr val="lt1"/>
                </a:solidFill>
                <a:latin typeface="Karla"/>
                <a:ea typeface="Karla"/>
                <a:cs typeface="Karla"/>
                <a:sym typeface="Karla"/>
              </a:endParaRPr>
            </a:p>
          </p:txBody>
        </p:sp>
      </p:grpSp>
      <p:sp>
        <p:nvSpPr>
          <p:cNvPr id="8" name="Title 7">
            <a:extLst>
              <a:ext uri="{FF2B5EF4-FFF2-40B4-BE49-F238E27FC236}">
                <a16:creationId xmlns:a16="http://schemas.microsoft.com/office/drawing/2014/main" id="{BAC83CEA-8EC3-98F1-0078-550B9B56BE91}"/>
              </a:ext>
            </a:extLst>
          </p:cNvPr>
          <p:cNvSpPr>
            <a:spLocks noGrp="1"/>
          </p:cNvSpPr>
          <p:nvPr>
            <p:ph type="title"/>
          </p:nvPr>
        </p:nvSpPr>
        <p:spPr>
          <a:xfrm>
            <a:off x="974845" y="935204"/>
            <a:ext cx="10036005" cy="3592628"/>
          </a:xfrm>
        </p:spPr>
        <p:txBody>
          <a:bodyPr anchor="b">
            <a:normAutofit/>
          </a:bodyPr>
          <a:lstStyle>
            <a:lvl1pPr>
              <a:defRPr sz="7200"/>
            </a:lvl1pPr>
          </a:lstStyle>
          <a:p>
            <a:r>
              <a:rPr lang="en-US"/>
              <a:t>Click to edit Master title style</a:t>
            </a:r>
          </a:p>
        </p:txBody>
      </p:sp>
      <p:sp>
        <p:nvSpPr>
          <p:cNvPr id="11" name="Subtitle 2">
            <a:extLst>
              <a:ext uri="{FF2B5EF4-FFF2-40B4-BE49-F238E27FC236}">
                <a16:creationId xmlns:a16="http://schemas.microsoft.com/office/drawing/2014/main" id="{42BA4ADB-DF4D-29DD-5069-E1950A2F6636}"/>
              </a:ext>
            </a:extLst>
          </p:cNvPr>
          <p:cNvSpPr>
            <a:spLocks noGrp="1"/>
          </p:cNvSpPr>
          <p:nvPr>
            <p:ph type="subTitle" idx="1"/>
          </p:nvPr>
        </p:nvSpPr>
        <p:spPr>
          <a:xfrm>
            <a:off x="974845" y="4698103"/>
            <a:ext cx="10036005" cy="1014984"/>
          </a:xfrm>
        </p:spPr>
        <p:txBody>
          <a:bodyPr vert="horz" lIns="91440" tIns="45720" rIns="91440" bIns="45720" rtlCol="0" anchor="t">
            <a:noAutofit/>
          </a:bodyPr>
          <a:lstStyle>
            <a:lvl1pPr marL="0" indent="0">
              <a:buNone/>
              <a:defRPr lang="en-US" sz="2800" cap="all" baseline="0" dirty="0"/>
            </a:lvl1pPr>
          </a:lstStyle>
          <a:p>
            <a:pPr lvl="0"/>
            <a:r>
              <a:rPr lang="en-US"/>
              <a:t>Click to edit Master subtitle style</a:t>
            </a:r>
          </a:p>
        </p:txBody>
      </p:sp>
    </p:spTree>
    <p:extLst>
      <p:ext uri="{BB962C8B-B14F-4D97-AF65-F5344CB8AC3E}">
        <p14:creationId xmlns:p14="http://schemas.microsoft.com/office/powerpoint/2010/main" val="97191693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Title 3">
    <p:bg>
      <p:bgRef idx="1001">
        <a:schemeClr val="bg1"/>
      </p:bgRef>
    </p:bg>
    <p:spTree>
      <p:nvGrpSpPr>
        <p:cNvPr id="1" name=""/>
        <p:cNvGrpSpPr/>
        <p:nvPr/>
      </p:nvGrpSpPr>
      <p:grpSpPr>
        <a:xfrm>
          <a:off x="0" y="0"/>
          <a:ext cx="0" cy="0"/>
          <a:chOff x="0" y="0"/>
          <a:chExt cx="0" cy="0"/>
        </a:xfrm>
      </p:grpSpPr>
      <p:sp>
        <p:nvSpPr>
          <p:cNvPr id="4" name="Shape 2">
            <a:extLst>
              <a:ext uri="{FF2B5EF4-FFF2-40B4-BE49-F238E27FC236}">
                <a16:creationId xmlns:a16="http://schemas.microsoft.com/office/drawing/2014/main" id="{965F8DDB-78C2-9A91-D69C-2BE7D0DC5F3C}"/>
              </a:ext>
            </a:extLst>
          </p:cNvPr>
          <p:cNvSpPr/>
          <p:nvPr/>
        </p:nvSpPr>
        <p:spPr>
          <a:xfrm>
            <a:off x="1062566" y="1161412"/>
            <a:ext cx="10221119" cy="4831742"/>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5" name="Shape 1">
            <a:extLst>
              <a:ext uri="{FF2B5EF4-FFF2-40B4-BE49-F238E27FC236}">
                <a16:creationId xmlns:a16="http://schemas.microsoft.com/office/drawing/2014/main" id="{F2CE1086-051B-D73D-67CF-8E86D2965B5E}"/>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866900" y="1208585"/>
            <a:ext cx="8229600" cy="2621154"/>
          </a:xfrm>
        </p:spPr>
        <p:txBody>
          <a:bodyPr anchor="b">
            <a:normAutofit/>
          </a:bodyPr>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187623" y="3929930"/>
            <a:ext cx="7588155" cy="1414091"/>
          </a:xfrm>
        </p:spPr>
        <p:txBody>
          <a:bodyPr>
            <a:normAutofit/>
          </a:bodyPr>
          <a:lstStyle>
            <a:lvl1pPr marL="0" indent="0" algn="ctr">
              <a:buNone/>
              <a:defRPr sz="22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27669283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3" name="Shape 2">
            <a:extLst>
              <a:ext uri="{FF2B5EF4-FFF2-40B4-BE49-F238E27FC236}">
                <a16:creationId xmlns:a16="http://schemas.microsoft.com/office/drawing/2014/main" id="{309359E1-DCAB-6CB5-49DB-E3E715B038D7}"/>
              </a:ext>
            </a:extLst>
          </p:cNvPr>
          <p:cNvSpPr/>
          <p:nvPr/>
        </p:nvSpPr>
        <p:spPr>
          <a:xfrm>
            <a:off x="1062566" y="1161412"/>
            <a:ext cx="10221119" cy="483174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7" name="Shape 1">
            <a:extLst>
              <a:ext uri="{FF2B5EF4-FFF2-40B4-BE49-F238E27FC236}">
                <a16:creationId xmlns:a16="http://schemas.microsoft.com/office/drawing/2014/main" id="{D92930F3-3A63-5E7D-B558-798DFD2A08F5}"/>
              </a:ext>
            </a:extLst>
          </p:cNvPr>
          <p:cNvSpPr/>
          <p:nvPr/>
        </p:nvSpPr>
        <p:spPr>
          <a:xfrm>
            <a:off x="858371" y="800100"/>
            <a:ext cx="10221119" cy="4953001"/>
          </a:xfrm>
          <a:prstGeom prst="rect">
            <a:avLst/>
          </a:prstGeom>
          <a:solidFill>
            <a:schemeClr val="tx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1522013" y="1282325"/>
            <a:ext cx="8893834" cy="3988550"/>
          </a:xfrm>
        </p:spPr>
        <p:txBody>
          <a:bodyPr vert="horz" lIns="91440" tIns="45720" rIns="91440" bIns="45720" rtlCol="0" anchor="ctr">
            <a:normAutofit/>
          </a:bodyPr>
          <a:lstStyle>
            <a:lvl1pPr algn="ctr">
              <a:defRPr lang="en-US" sz="5400" dirty="0">
                <a:solidFill>
                  <a:schemeClr val="bg1"/>
                </a:solidFill>
              </a:defRPr>
            </a:lvl1pPr>
          </a:lstStyle>
          <a:p>
            <a:pPr lvl="0"/>
            <a:r>
              <a:rPr lang="en-US"/>
              <a:t>Section header</a:t>
            </a:r>
          </a:p>
        </p:txBody>
      </p:sp>
      <p:sp>
        <p:nvSpPr>
          <p:cNvPr id="12" name="Footer Placeholder 4">
            <a:extLst>
              <a:ext uri="{FF2B5EF4-FFF2-40B4-BE49-F238E27FC236}">
                <a16:creationId xmlns:a16="http://schemas.microsoft.com/office/drawing/2014/main" id="{99B0FCAC-1DD5-03B7-6568-464B93F97E04}"/>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11" name="Date Placeholder 3">
            <a:extLst>
              <a:ext uri="{FF2B5EF4-FFF2-40B4-BE49-F238E27FC236}">
                <a16:creationId xmlns:a16="http://schemas.microsoft.com/office/drawing/2014/main" id="{410DA06E-F976-C917-8034-10D5651419EA}"/>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3" name="Slide Number Placeholder 5">
            <a:extLst>
              <a:ext uri="{FF2B5EF4-FFF2-40B4-BE49-F238E27FC236}">
                <a16:creationId xmlns:a16="http://schemas.microsoft.com/office/drawing/2014/main" id="{7B2B0EFD-25F7-7463-7D6B-AD6B0A8B0FF2}"/>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15755121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4"/>
        </a:solidFill>
        <a:effectLst/>
      </p:bgPr>
    </p:bg>
    <p:spTree>
      <p:nvGrpSpPr>
        <p:cNvPr id="1" name=""/>
        <p:cNvGrpSpPr/>
        <p:nvPr/>
      </p:nvGrpSpPr>
      <p:grpSpPr>
        <a:xfrm>
          <a:off x="0" y="0"/>
          <a:ext cx="0" cy="0"/>
          <a:chOff x="0" y="0"/>
          <a:chExt cx="0" cy="0"/>
        </a:xfrm>
      </p:grpSpPr>
      <p:sp>
        <p:nvSpPr>
          <p:cNvPr id="3" name="Shape 2">
            <a:extLst>
              <a:ext uri="{FF2B5EF4-FFF2-40B4-BE49-F238E27FC236}">
                <a16:creationId xmlns:a16="http://schemas.microsoft.com/office/drawing/2014/main" id="{8B3FAB4B-5BE6-36A5-AC57-A8A4DE80EDF0}"/>
              </a:ext>
            </a:extLst>
          </p:cNvPr>
          <p:cNvSpPr/>
          <p:nvPr userDrawn="1"/>
        </p:nvSpPr>
        <p:spPr>
          <a:xfrm>
            <a:off x="1062566" y="1161412"/>
            <a:ext cx="10221119" cy="4831742"/>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4" name="Shape 1">
            <a:extLst>
              <a:ext uri="{FF2B5EF4-FFF2-40B4-BE49-F238E27FC236}">
                <a16:creationId xmlns:a16="http://schemas.microsoft.com/office/drawing/2014/main" id="{455D774B-5A74-ECBA-B23F-FDB73925D455}"/>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br>
              <a:rPr lang="en-US" sz="1800" b="0" i="0" u="none" strike="noStrike" cap="none" noProof="0">
                <a:solidFill>
                  <a:schemeClr val="lt1"/>
                </a:solidFill>
                <a:latin typeface="Karla"/>
                <a:ea typeface="Karla"/>
                <a:cs typeface="Karla"/>
                <a:sym typeface="Karla"/>
              </a:rPr>
            </a:b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580331" y="1525905"/>
            <a:ext cx="8838202" cy="846396"/>
          </a:xfrm>
        </p:spPr>
        <p:txBody>
          <a:bodyPr anchor="b">
            <a:normAutofit/>
          </a:bodyPr>
          <a:lstStyle>
            <a:lvl1pPr>
              <a:defRPr sz="4400">
                <a:solidFill>
                  <a:schemeClr val="tx1"/>
                </a:solidFill>
              </a:defRPr>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580332" y="2650524"/>
            <a:ext cx="8838202" cy="2386352"/>
          </a:xfrm>
        </p:spPr>
        <p:txBody>
          <a:bodyPr>
            <a:normAutofit/>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Footer Placeholder 4">
            <a:extLst>
              <a:ext uri="{FF2B5EF4-FFF2-40B4-BE49-F238E27FC236}">
                <a16:creationId xmlns:a16="http://schemas.microsoft.com/office/drawing/2014/main" id="{327C2936-23FD-A202-FEC8-A04EC6038E21}"/>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9" name="Date Placeholder 3">
            <a:extLst>
              <a:ext uri="{FF2B5EF4-FFF2-40B4-BE49-F238E27FC236}">
                <a16:creationId xmlns:a16="http://schemas.microsoft.com/office/drawing/2014/main" id="{A74C11B4-B6D5-47F5-335E-A913C2501ED0}"/>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3" name="Slide Number Placeholder 5">
            <a:extLst>
              <a:ext uri="{FF2B5EF4-FFF2-40B4-BE49-F238E27FC236}">
                <a16:creationId xmlns:a16="http://schemas.microsoft.com/office/drawing/2014/main" id="{040C422B-2C69-102F-F573-37A60C6CA350}"/>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506486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accent4"/>
        </a:solidFill>
        <a:effectLst/>
      </p:bgPr>
    </p:bg>
    <p:spTree>
      <p:nvGrpSpPr>
        <p:cNvPr id="1" name=""/>
        <p:cNvGrpSpPr/>
        <p:nvPr/>
      </p:nvGrpSpPr>
      <p:grpSpPr>
        <a:xfrm>
          <a:off x="0" y="0"/>
          <a:ext cx="0" cy="0"/>
          <a:chOff x="0" y="0"/>
          <a:chExt cx="0" cy="0"/>
        </a:xfrm>
      </p:grpSpPr>
      <p:sp>
        <p:nvSpPr>
          <p:cNvPr id="7" name="Date Placeholder 3">
            <a:extLst>
              <a:ext uri="{FF2B5EF4-FFF2-40B4-BE49-F238E27FC236}">
                <a16:creationId xmlns:a16="http://schemas.microsoft.com/office/drawing/2014/main" id="{8CA9E58B-E51C-E405-905F-70ADA8DA97C1}"/>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4" name="Shape">
            <a:extLst>
              <a:ext uri="{FF2B5EF4-FFF2-40B4-BE49-F238E27FC236}">
                <a16:creationId xmlns:a16="http://schemas.microsoft.com/office/drawing/2014/main" id="{0202F551-CD9C-6E27-92C3-595934B22837}"/>
              </a:ext>
            </a:extLst>
          </p:cNvPr>
          <p:cNvSpPr/>
          <p:nvPr/>
        </p:nvSpPr>
        <p:spPr>
          <a:xfrm>
            <a:off x="1062566" y="1161412"/>
            <a:ext cx="10221119" cy="4831742"/>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5" name="Shape">
            <a:extLst>
              <a:ext uri="{FF2B5EF4-FFF2-40B4-BE49-F238E27FC236}">
                <a16:creationId xmlns:a16="http://schemas.microsoft.com/office/drawing/2014/main" id="{A703234F-30D0-CB47-612B-1247B3B32162}"/>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cxnSp>
        <p:nvCxnSpPr>
          <p:cNvPr id="10" name="Straight Connector 9">
            <a:extLst>
              <a:ext uri="{FF2B5EF4-FFF2-40B4-BE49-F238E27FC236}">
                <a16:creationId xmlns:a16="http://schemas.microsoft.com/office/drawing/2014/main" id="{8A20E2C7-A47E-F74C-7AE3-3B9E0FAB4AC3}"/>
              </a:ext>
            </a:extLst>
          </p:cNvPr>
          <p:cNvCxnSpPr>
            <a:cxnSpLocks/>
          </p:cNvCxnSpPr>
          <p:nvPr/>
        </p:nvCxnSpPr>
        <p:spPr>
          <a:xfrm>
            <a:off x="5981630" y="787402"/>
            <a:ext cx="0" cy="4953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4336E9A-8E96-CD8C-7598-F87632CD81CF}"/>
              </a:ext>
            </a:extLst>
          </p:cNvPr>
          <p:cNvSpPr>
            <a:spLocks noGrp="1"/>
          </p:cNvSpPr>
          <p:nvPr>
            <p:ph type="ctrTitle" hasCustomPrompt="1"/>
          </p:nvPr>
        </p:nvSpPr>
        <p:spPr>
          <a:xfrm>
            <a:off x="6563974" y="1339060"/>
            <a:ext cx="3927674" cy="794540"/>
          </a:xfrm>
        </p:spPr>
        <p:txBody>
          <a:bodyPr vert="horz" lIns="91440" tIns="45720" rIns="91440" bIns="45720" rtlCol="0" anchor="t">
            <a:normAutofit/>
          </a:bodyPr>
          <a:lstStyle>
            <a:lvl1pPr>
              <a:defRPr lang="en-US" sz="4800" dirty="0"/>
            </a:lvl1pPr>
          </a:lstStyle>
          <a:p>
            <a:pPr lvl="0"/>
            <a:r>
              <a:rPr lang="en-US"/>
              <a:t>Agenda</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562056" y="2430700"/>
            <a:ext cx="3927674" cy="2947733"/>
          </a:xfrm>
        </p:spPr>
        <p:txBody>
          <a:bodyPr vert="horz" lIns="91440" tIns="45720" rIns="91440" bIns="45720" rtlCol="0" anchor="t">
            <a:normAutofit/>
          </a:bodyPr>
          <a:lstStyle>
            <a:lvl1pPr marL="0" indent="0">
              <a:buNone/>
              <a:defRPr lang="en-US" sz="1600" dirty="0"/>
            </a:lvl1pPr>
          </a:lstStyle>
          <a:p>
            <a:pPr lvl="0"/>
            <a:r>
              <a:rPr lang="en-US"/>
              <a:t>Click to edit Master subtitle style</a:t>
            </a:r>
          </a:p>
        </p:txBody>
      </p:sp>
      <p:sp>
        <p:nvSpPr>
          <p:cNvPr id="6" name="Picture Placeholder 13">
            <a:extLst>
              <a:ext uri="{FF2B5EF4-FFF2-40B4-BE49-F238E27FC236}">
                <a16:creationId xmlns:a16="http://schemas.microsoft.com/office/drawing/2014/main" id="{4DC1A109-E158-1AD7-E2B7-416EEE08ACC4}"/>
              </a:ext>
            </a:extLst>
          </p:cNvPr>
          <p:cNvSpPr>
            <a:spLocks noGrp="1"/>
          </p:cNvSpPr>
          <p:nvPr>
            <p:ph type="pic" sz="quarter" idx="10" hasCustomPrompt="1"/>
          </p:nvPr>
        </p:nvSpPr>
        <p:spPr>
          <a:xfrm>
            <a:off x="872663" y="812266"/>
            <a:ext cx="5096260" cy="4928136"/>
          </a:xfrm>
          <a:blipFill>
            <a:blip r:embed="rId2">
              <a:alphaModFix amt="70000"/>
              <a:extLst>
                <a:ext uri="{28A0092B-C50C-407E-A947-70E740481C1C}">
                  <a14:useLocalDpi xmlns:a14="http://schemas.microsoft.com/office/drawing/2010/main" val="0"/>
                </a:ext>
              </a:extLst>
            </a:blip>
            <a:stretch>
              <a:fillRect/>
            </a:stretch>
          </a:blipFill>
          <a:ln w="25400">
            <a:noFill/>
          </a:ln>
        </p:spPr>
        <p:txBody>
          <a:bodyPr vert="horz" lIns="91440" tIns="0" rIns="0" bIns="0" rtlCol="0">
            <a:noAutofit/>
          </a:bodyPr>
          <a:lstStyle>
            <a:lvl1pPr marL="0" indent="0">
              <a:buNone/>
              <a:defRPr lang="en-US" sz="2400" b="0" i="0" noProof="0">
                <a:solidFill>
                  <a:schemeClr val="tx1"/>
                </a:solidFill>
              </a:defRPr>
            </a:lvl1pPr>
          </a:lstStyle>
          <a:p>
            <a:pPr marL="228600" lvl="0" indent="-228600">
              <a:lnSpc>
                <a:spcPct val="150000"/>
              </a:lnSpc>
            </a:pPr>
            <a:r>
              <a:rPr lang="en-US" noProof="0"/>
              <a:t> </a:t>
            </a:r>
          </a:p>
        </p:txBody>
      </p:sp>
      <p:sp>
        <p:nvSpPr>
          <p:cNvPr id="8" name="Footer Placeholder 4">
            <a:extLst>
              <a:ext uri="{FF2B5EF4-FFF2-40B4-BE49-F238E27FC236}">
                <a16:creationId xmlns:a16="http://schemas.microsoft.com/office/drawing/2014/main" id="{E01417BD-FFDA-56B8-4551-B115E221D4D3}"/>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9" name="Slide Number Placeholder 5">
            <a:extLst>
              <a:ext uri="{FF2B5EF4-FFF2-40B4-BE49-F238E27FC236}">
                <a16:creationId xmlns:a16="http://schemas.microsoft.com/office/drawing/2014/main" id="{58EBB8A5-D4C6-548F-819A-FE7750FBFDDA}"/>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55612171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2">
    <p:bg>
      <p:bgRef idx="1001">
        <a:schemeClr val="bg1"/>
      </p:bgRef>
    </p:bg>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id="{7744A8A6-B09A-3C25-2DA9-92129860EDBD}"/>
              </a:ext>
            </a:extLst>
          </p:cNvPr>
          <p:cNvGrpSpPr/>
          <p:nvPr/>
        </p:nvGrpSpPr>
        <p:grpSpPr>
          <a:xfrm>
            <a:off x="858371" y="1538141"/>
            <a:ext cx="5594950" cy="3781718"/>
            <a:chOff x="521208" y="647905"/>
            <a:chExt cx="11365969" cy="5565740"/>
          </a:xfrm>
        </p:grpSpPr>
        <p:sp>
          <p:nvSpPr>
            <p:cNvPr id="36" name="Shape">
              <a:extLst>
                <a:ext uri="{FF2B5EF4-FFF2-40B4-BE49-F238E27FC236}">
                  <a16:creationId xmlns:a16="http://schemas.microsoft.com/office/drawing/2014/main" id="{18600D5A-4CF6-D9F9-1A3A-5136CC2CE45D}"/>
                </a:ext>
              </a:extLst>
            </p:cNvPr>
            <p:cNvSpPr/>
            <p:nvPr/>
          </p:nvSpPr>
          <p:spPr>
            <a:xfrm>
              <a:off x="725402" y="1009217"/>
              <a:ext cx="11161775"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37" name="Shape">
              <a:extLst>
                <a:ext uri="{FF2B5EF4-FFF2-40B4-BE49-F238E27FC236}">
                  <a16:creationId xmlns:a16="http://schemas.microsoft.com/office/drawing/2014/main" id="{69249D5A-EA70-0210-8234-7481C00A91D0}"/>
                </a:ext>
              </a:extLst>
            </p:cNvPr>
            <p:cNvSpPr/>
            <p:nvPr/>
          </p:nvSpPr>
          <p:spPr>
            <a:xfrm>
              <a:off x="521208" y="647905"/>
              <a:ext cx="11047664" cy="5370983"/>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7" name="Title 6">
            <a:extLst>
              <a:ext uri="{FF2B5EF4-FFF2-40B4-BE49-F238E27FC236}">
                <a16:creationId xmlns:a16="http://schemas.microsoft.com/office/drawing/2014/main" id="{9F42DEFD-DF95-ABA5-F5E7-97EE2BC38A02}"/>
              </a:ext>
            </a:extLst>
          </p:cNvPr>
          <p:cNvSpPr>
            <a:spLocks noGrp="1"/>
          </p:cNvSpPr>
          <p:nvPr>
            <p:ph type="title"/>
          </p:nvPr>
        </p:nvSpPr>
        <p:spPr>
          <a:xfrm>
            <a:off x="1305332" y="2009984"/>
            <a:ext cx="4515599" cy="2692020"/>
          </a:xfrm>
        </p:spPr>
        <p:txBody>
          <a:bodyPr anchor="ct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7028878" y="2129872"/>
            <a:ext cx="4304752" cy="2454797"/>
          </a:xfrm>
        </p:spPr>
        <p:txBody>
          <a:bodyPr anchor="ct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a:extLst>
              <a:ext uri="{FF2B5EF4-FFF2-40B4-BE49-F238E27FC236}">
                <a16:creationId xmlns:a16="http://schemas.microsoft.com/office/drawing/2014/main" id="{E1BCE18F-7F76-B015-517A-B218F96C3D64}"/>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3" name="Date Placeholder 3">
            <a:extLst>
              <a:ext uri="{FF2B5EF4-FFF2-40B4-BE49-F238E27FC236}">
                <a16:creationId xmlns:a16="http://schemas.microsoft.com/office/drawing/2014/main" id="{D4B1BEB0-0A50-8032-92AF-CE95330EA0A8}"/>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5" name="Slide Number Placeholder 5">
            <a:extLst>
              <a:ext uri="{FF2B5EF4-FFF2-40B4-BE49-F238E27FC236}">
                <a16:creationId xmlns:a16="http://schemas.microsoft.com/office/drawing/2014/main" id="{65677150-7CBF-C5C3-D369-2021EB4B3F03}"/>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001255208"/>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3">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9E7B2878-E57A-BF28-CA0B-25C595B6B23B}"/>
              </a:ext>
            </a:extLst>
          </p:cNvPr>
          <p:cNvGrpSpPr/>
          <p:nvPr/>
        </p:nvGrpSpPr>
        <p:grpSpPr>
          <a:xfrm>
            <a:off x="858371" y="971570"/>
            <a:ext cx="4956175" cy="4914861"/>
            <a:chOff x="521208" y="647905"/>
            <a:chExt cx="11365969" cy="5565740"/>
          </a:xfrm>
        </p:grpSpPr>
        <p:sp>
          <p:nvSpPr>
            <p:cNvPr id="7" name="Shape">
              <a:extLst>
                <a:ext uri="{FF2B5EF4-FFF2-40B4-BE49-F238E27FC236}">
                  <a16:creationId xmlns:a16="http://schemas.microsoft.com/office/drawing/2014/main" id="{F08FFA22-A55A-8523-9665-963EF8BF5CEE}"/>
                </a:ext>
              </a:extLst>
            </p:cNvPr>
            <p:cNvSpPr/>
            <p:nvPr/>
          </p:nvSpPr>
          <p:spPr>
            <a:xfrm>
              <a:off x="725402" y="1009217"/>
              <a:ext cx="11161775"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9" name="Shape">
              <a:extLst>
                <a:ext uri="{FF2B5EF4-FFF2-40B4-BE49-F238E27FC236}">
                  <a16:creationId xmlns:a16="http://schemas.microsoft.com/office/drawing/2014/main" id="{249E8B92-9DA1-2B88-C923-D1B15EB00E1E}"/>
                </a:ext>
              </a:extLst>
            </p:cNvPr>
            <p:cNvSpPr/>
            <p:nvPr/>
          </p:nvSpPr>
          <p:spPr>
            <a:xfrm>
              <a:off x="521208" y="647905"/>
              <a:ext cx="11047664" cy="5370983"/>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11" name="Title 10">
            <a:extLst>
              <a:ext uri="{FF2B5EF4-FFF2-40B4-BE49-F238E27FC236}">
                <a16:creationId xmlns:a16="http://schemas.microsoft.com/office/drawing/2014/main" id="{B7E33A4B-2075-9CF4-BC69-F5E43B10A54B}"/>
              </a:ext>
            </a:extLst>
          </p:cNvPr>
          <p:cNvSpPr>
            <a:spLocks noGrp="1"/>
          </p:cNvSpPr>
          <p:nvPr>
            <p:ph type="title"/>
          </p:nvPr>
        </p:nvSpPr>
        <p:spPr>
          <a:xfrm>
            <a:off x="1307592" y="1478826"/>
            <a:ext cx="3846237" cy="3744148"/>
          </a:xfrm>
        </p:spPr>
        <p:txBody>
          <a:bodyPr anchor="ct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623177" y="1727014"/>
            <a:ext cx="4956175" cy="3461212"/>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CD96A57-F4BE-9BFE-192B-8B6BE3EB5045}"/>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4" name="Date Placeholder 3">
            <a:extLst>
              <a:ext uri="{FF2B5EF4-FFF2-40B4-BE49-F238E27FC236}">
                <a16:creationId xmlns:a16="http://schemas.microsoft.com/office/drawing/2014/main" id="{5112D03E-A50A-19D0-5987-28EA74509B0A}"/>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6" name="Slide Number Placeholder 5">
            <a:extLst>
              <a:ext uri="{FF2B5EF4-FFF2-40B4-BE49-F238E27FC236}">
                <a16:creationId xmlns:a16="http://schemas.microsoft.com/office/drawing/2014/main" id="{5919D5AA-125E-CB20-B949-8633A826DADF}"/>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947022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4">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741D8BB-05AF-A317-C2B4-DC1CB87B9246}"/>
              </a:ext>
            </a:extLst>
          </p:cNvPr>
          <p:cNvGrpSpPr/>
          <p:nvPr/>
        </p:nvGrpSpPr>
        <p:grpSpPr>
          <a:xfrm>
            <a:off x="858371" y="971570"/>
            <a:ext cx="4708425" cy="4914861"/>
            <a:chOff x="521208" y="647905"/>
            <a:chExt cx="10797805" cy="5565740"/>
          </a:xfrm>
        </p:grpSpPr>
        <p:sp>
          <p:nvSpPr>
            <p:cNvPr id="7" name="Shape">
              <a:extLst>
                <a:ext uri="{FF2B5EF4-FFF2-40B4-BE49-F238E27FC236}">
                  <a16:creationId xmlns:a16="http://schemas.microsoft.com/office/drawing/2014/main" id="{D76689D7-5D3E-ECBB-6775-7B400A96F3D7}"/>
                </a:ext>
              </a:extLst>
            </p:cNvPr>
            <p:cNvSpPr/>
            <p:nvPr/>
          </p:nvSpPr>
          <p:spPr>
            <a:xfrm>
              <a:off x="725405" y="1009217"/>
              <a:ext cx="10593608"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9" name="Shape">
              <a:extLst>
                <a:ext uri="{FF2B5EF4-FFF2-40B4-BE49-F238E27FC236}">
                  <a16:creationId xmlns:a16="http://schemas.microsoft.com/office/drawing/2014/main" id="{93638B9C-5DAA-F32E-C1B3-8B5DF702E8BE}"/>
                </a:ext>
              </a:extLst>
            </p:cNvPr>
            <p:cNvSpPr/>
            <p:nvPr/>
          </p:nvSpPr>
          <p:spPr>
            <a:xfrm>
              <a:off x="521208" y="647905"/>
              <a:ext cx="10441168" cy="5370983"/>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11" name="Title 10">
            <a:extLst>
              <a:ext uri="{FF2B5EF4-FFF2-40B4-BE49-F238E27FC236}">
                <a16:creationId xmlns:a16="http://schemas.microsoft.com/office/drawing/2014/main" id="{84027933-14DD-AC05-2EC9-CE1166FE7EDB}"/>
              </a:ext>
            </a:extLst>
          </p:cNvPr>
          <p:cNvSpPr>
            <a:spLocks noGrp="1"/>
          </p:cNvSpPr>
          <p:nvPr>
            <p:ph type="title"/>
          </p:nvPr>
        </p:nvSpPr>
        <p:spPr>
          <a:xfrm>
            <a:off x="1307593" y="1478826"/>
            <a:ext cx="3647180" cy="3744148"/>
          </a:xfrm>
        </p:spPr>
        <p:txBody>
          <a:bodyPr anchor="ct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6379486" y="971569"/>
            <a:ext cx="5199866" cy="4914861"/>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46C4A6CC-4DAE-D6DF-005D-9A746EA3416B}"/>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4" name="Date Placeholder 3">
            <a:extLst>
              <a:ext uri="{FF2B5EF4-FFF2-40B4-BE49-F238E27FC236}">
                <a16:creationId xmlns:a16="http://schemas.microsoft.com/office/drawing/2014/main" id="{5C2D53F9-F5D7-A57F-631C-1011FA2D28D8}"/>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6" name="Slide Number Placeholder 5">
            <a:extLst>
              <a:ext uri="{FF2B5EF4-FFF2-40B4-BE49-F238E27FC236}">
                <a16:creationId xmlns:a16="http://schemas.microsoft.com/office/drawing/2014/main" id="{DF767895-A265-B576-2779-D9431696A27A}"/>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7200191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38F88781-30C8-3349-475F-145EFAD547E5}"/>
              </a:ext>
            </a:extLst>
          </p:cNvPr>
          <p:cNvSpPr/>
          <p:nvPr/>
        </p:nvSpPr>
        <p:spPr>
          <a:xfrm>
            <a:off x="924451" y="1290629"/>
            <a:ext cx="3469803" cy="4595802"/>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9" name="Shape">
            <a:extLst>
              <a:ext uri="{FF2B5EF4-FFF2-40B4-BE49-F238E27FC236}">
                <a16:creationId xmlns:a16="http://schemas.microsoft.com/office/drawing/2014/main" id="{5C0C482B-4AFD-2FA3-38E4-917E66DA8BB7}"/>
              </a:ext>
            </a:extLst>
          </p:cNvPr>
          <p:cNvSpPr/>
          <p:nvPr/>
        </p:nvSpPr>
        <p:spPr>
          <a:xfrm>
            <a:off x="858371" y="971570"/>
            <a:ext cx="3378902" cy="4742880"/>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0" name="Title 1">
            <a:extLst>
              <a:ext uri="{FF2B5EF4-FFF2-40B4-BE49-F238E27FC236}">
                <a16:creationId xmlns:a16="http://schemas.microsoft.com/office/drawing/2014/main" id="{00CC4C23-E507-7EE9-B6A1-7AC512473B88}"/>
              </a:ext>
            </a:extLst>
          </p:cNvPr>
          <p:cNvSpPr>
            <a:spLocks noGrp="1"/>
          </p:cNvSpPr>
          <p:nvPr>
            <p:ph type="title"/>
          </p:nvPr>
        </p:nvSpPr>
        <p:spPr>
          <a:xfrm>
            <a:off x="1305332" y="1388700"/>
            <a:ext cx="2480605" cy="3908620"/>
          </a:xfrm>
        </p:spPr>
        <p:txBody>
          <a:bodyPr anchor="ct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206945" y="796935"/>
            <a:ext cx="6369358" cy="52641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2F846573-B9BF-5258-A368-AE00F48459DD}"/>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4" name="Date Placeholder 3">
            <a:extLst>
              <a:ext uri="{FF2B5EF4-FFF2-40B4-BE49-F238E27FC236}">
                <a16:creationId xmlns:a16="http://schemas.microsoft.com/office/drawing/2014/main" id="{FCD80948-8FBA-8AE9-029C-B469581BC9FE}"/>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6" name="Slide Number Placeholder 5">
            <a:extLst>
              <a:ext uri="{FF2B5EF4-FFF2-40B4-BE49-F238E27FC236}">
                <a16:creationId xmlns:a16="http://schemas.microsoft.com/office/drawing/2014/main" id="{7811F34A-A62C-BC8F-113D-3A7AD96EFFFA}"/>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9242490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518C51F0-983B-E75D-43D9-AB5A1692E483}"/>
              </a:ext>
            </a:extLst>
          </p:cNvPr>
          <p:cNvSpPr/>
          <p:nvPr/>
        </p:nvSpPr>
        <p:spPr>
          <a:xfrm>
            <a:off x="678727" y="1027243"/>
            <a:ext cx="3469803" cy="2960557"/>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1" name="Shape">
            <a:extLst>
              <a:ext uri="{FF2B5EF4-FFF2-40B4-BE49-F238E27FC236}">
                <a16:creationId xmlns:a16="http://schemas.microsoft.com/office/drawing/2014/main" id="{4F13FE91-399F-901F-6CF0-0447176EA2EF}"/>
              </a:ext>
            </a:extLst>
          </p:cNvPr>
          <p:cNvSpPr/>
          <p:nvPr/>
        </p:nvSpPr>
        <p:spPr>
          <a:xfrm>
            <a:off x="612647" y="708184"/>
            <a:ext cx="3378902" cy="3101816"/>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2" name="Title 1">
            <a:extLst>
              <a:ext uri="{FF2B5EF4-FFF2-40B4-BE49-F238E27FC236}">
                <a16:creationId xmlns:a16="http://schemas.microsoft.com/office/drawing/2014/main" id="{830AF312-BB7E-63CF-42C0-3AAF17BB4CC9}"/>
              </a:ext>
            </a:extLst>
          </p:cNvPr>
          <p:cNvSpPr>
            <a:spLocks noGrp="1"/>
          </p:cNvSpPr>
          <p:nvPr>
            <p:ph type="title"/>
          </p:nvPr>
        </p:nvSpPr>
        <p:spPr>
          <a:xfrm>
            <a:off x="1059609" y="1170994"/>
            <a:ext cx="2474546" cy="2192044"/>
          </a:xfrm>
        </p:spPr>
        <p:txBody>
          <a:bodyPr anchor="ctr">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813300" y="708184"/>
            <a:ext cx="6763003" cy="55148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0C75D260-6D49-B6E6-0AF7-CB139EC2E175}"/>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4" name="Date Placeholder 3">
            <a:extLst>
              <a:ext uri="{FF2B5EF4-FFF2-40B4-BE49-F238E27FC236}">
                <a16:creationId xmlns:a16="http://schemas.microsoft.com/office/drawing/2014/main" id="{CE7449F8-8E08-2E2D-E1DC-B35D55FA98C7}"/>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6" name="Slide Number Placeholder 5">
            <a:extLst>
              <a:ext uri="{FF2B5EF4-FFF2-40B4-BE49-F238E27FC236}">
                <a16:creationId xmlns:a16="http://schemas.microsoft.com/office/drawing/2014/main" id="{B7485ACA-FF2D-E071-ABB4-8D1CBF292DAD}"/>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489829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156011" y="514175"/>
            <a:ext cx="6426389" cy="1315029"/>
          </a:xfrm>
        </p:spPr>
        <p:txBody>
          <a:bodyPr anchor="b"/>
          <a:lstStyle/>
          <a:p>
            <a:r>
              <a:rPr lang="en-US"/>
              <a:t>Click to edit Master title style</a:t>
            </a:r>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0" y="1"/>
            <a:ext cx="4560454"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a:blip r:embed="rId2">
              <a:alphaModFix amt="85000"/>
              <a:extLst>
                <a:ext uri="{28A0092B-C50C-407E-A947-70E740481C1C}">
                  <a14:useLocalDpi xmlns:a14="http://schemas.microsoft.com/office/drawing/2010/main" val="0"/>
                </a:ext>
              </a:extLst>
            </a:blip>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157368" y="1978488"/>
            <a:ext cx="6418935" cy="4285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56010" y="6343955"/>
            <a:ext cx="3364903" cy="365125"/>
          </a:xfrm>
          <a:prstGeom prst="rect">
            <a:avLst/>
          </a:prstGeom>
        </p:spPr>
        <p:txBody>
          <a:bodyPr/>
          <a:lstStyle/>
          <a:p>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030713" y="6343955"/>
            <a:ext cx="2060808" cy="365125"/>
          </a:xfrm>
          <a:prstGeom prst="rect">
            <a:avLst/>
          </a:prstGeom>
        </p:spPr>
        <p:txBody>
          <a:bodyPr/>
          <a:lstStyle/>
          <a:p>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47096" y="6343955"/>
            <a:ext cx="429207" cy="365125"/>
          </a:xfrm>
          <a:prstGeom prst="rect">
            <a:avLst/>
          </a:prstGeom>
        </p:spPr>
        <p:txBody>
          <a:bodyPr/>
          <a:lstStyle/>
          <a:p>
            <a:fld id="{AEAA3239-9EA4-4A65-A281-97F994456D9F}" type="slidenum">
              <a:rPr lang="en-US" smtClean="0"/>
              <a:t>‹#›</a:t>
            </a:fld>
            <a:endParaRPr lang="en-US"/>
          </a:p>
        </p:txBody>
      </p:sp>
      <p:cxnSp>
        <p:nvCxnSpPr>
          <p:cNvPr id="3" name="Straight Connector 2">
            <a:extLst>
              <a:ext uri="{FF2B5EF4-FFF2-40B4-BE49-F238E27FC236}">
                <a16:creationId xmlns:a16="http://schemas.microsoft.com/office/drawing/2014/main" id="{11894081-07CB-999F-D411-9154D25C9500}"/>
              </a:ext>
            </a:extLst>
          </p:cNvPr>
          <p:cNvCxnSpPr>
            <a:cxnSpLocks/>
          </p:cNvCxnSpPr>
          <p:nvPr/>
        </p:nvCxnSpPr>
        <p:spPr>
          <a:xfrm>
            <a:off x="4571087"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61064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683319"/>
            <a:ext cx="6339541" cy="1143000"/>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774" y="1975104"/>
            <a:ext cx="6339414" cy="4228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12774" y="6346865"/>
            <a:ext cx="2805405" cy="365125"/>
          </a:xfrm>
          <a:prstGeom prst="rect">
            <a:avLst/>
          </a:prstGeom>
        </p:spPr>
        <p:txBody>
          <a:bodyPr/>
          <a:lstStyle/>
          <a:p>
            <a:endParaRPr lang="en-US"/>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4886895" y="6346865"/>
            <a:ext cx="1607270" cy="365125"/>
          </a:xfrm>
          <a:prstGeom prst="rect">
            <a:avLst/>
          </a:prstGeom>
        </p:spPr>
        <p:txBody>
          <a:bodyPr/>
          <a:lstStyle/>
          <a:p>
            <a:endParaRPr lang="en-US"/>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530932" y="6346865"/>
            <a:ext cx="429207" cy="365125"/>
          </a:xfrm>
          <a:prstGeom prst="rect">
            <a:avLst/>
          </a:prstGeom>
        </p:spPr>
        <p:txBody>
          <a:bodyPr/>
          <a:lstStyle/>
          <a:p>
            <a:fld id="{AEAA3239-9EA4-4A65-A281-97F994456D9F}"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624831" y="0"/>
            <a:ext cx="4567169"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lang="en-US" dirty="0"/>
            </a:lvl1pPr>
          </a:lstStyle>
          <a:p>
            <a:r>
              <a:rPr lang="en-US"/>
              <a:t> </a:t>
            </a:r>
          </a:p>
        </p:txBody>
      </p:sp>
      <p:cxnSp>
        <p:nvCxnSpPr>
          <p:cNvPr id="3" name="Straight Connector 2">
            <a:extLst>
              <a:ext uri="{FF2B5EF4-FFF2-40B4-BE49-F238E27FC236}">
                <a16:creationId xmlns:a16="http://schemas.microsoft.com/office/drawing/2014/main" id="{B316B204-7C08-FBD9-C195-7CBD8936FB7B}"/>
              </a:ext>
            </a:extLst>
          </p:cNvPr>
          <p:cNvCxnSpPr>
            <a:cxnSpLocks/>
          </p:cNvCxnSpPr>
          <p:nvPr/>
        </p:nvCxnSpPr>
        <p:spPr>
          <a:xfrm>
            <a:off x="7614198"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04505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32168" y="555536"/>
            <a:ext cx="6950232" cy="93268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4023360"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632168" y="1627632"/>
            <a:ext cx="6950232" cy="4686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632168" y="6343955"/>
            <a:ext cx="3422906" cy="365125"/>
          </a:xfrm>
          <a:prstGeom prst="rect">
            <a:avLst/>
          </a:prstGeom>
        </p:spPr>
        <p:txBody>
          <a:bodyPr/>
          <a:lstStyle/>
          <a:p>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8945699" y="6343955"/>
            <a:ext cx="2150873"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147096" y="6343955"/>
            <a:ext cx="429207" cy="365125"/>
          </a:xfrm>
          <a:prstGeom prst="rect">
            <a:avLst/>
          </a:prstGeom>
        </p:spPr>
        <p:txBody>
          <a:bodyPr/>
          <a:lstStyle/>
          <a:p>
            <a:fld id="{AEAA3239-9EA4-4A65-A281-97F994456D9F}" type="slidenum">
              <a:rPr lang="en-US" smtClean="0"/>
              <a:t>‹#›</a:t>
            </a:fld>
            <a:endParaRPr lang="en-US"/>
          </a:p>
        </p:txBody>
      </p:sp>
      <p:cxnSp>
        <p:nvCxnSpPr>
          <p:cNvPr id="5" name="Straight Connector 4">
            <a:extLst>
              <a:ext uri="{FF2B5EF4-FFF2-40B4-BE49-F238E27FC236}">
                <a16:creationId xmlns:a16="http://schemas.microsoft.com/office/drawing/2014/main" id="{8AE22ED6-A6FC-6BAB-A8E5-6EFB749B5EC5}"/>
              </a:ext>
            </a:extLst>
          </p:cNvPr>
          <p:cNvCxnSpPr>
            <a:cxnSpLocks/>
          </p:cNvCxnSpPr>
          <p:nvPr/>
        </p:nvCxnSpPr>
        <p:spPr>
          <a:xfrm>
            <a:off x="4033993"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38552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2478"/>
            <a:ext cx="6858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627632"/>
            <a:ext cx="6858000" cy="4535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6870"/>
            <a:ext cx="2805405" cy="365125"/>
          </a:xfrm>
          <a:prstGeom prst="rect">
            <a:avLst/>
          </a:prstGeo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4115853" y="6346870"/>
            <a:ext cx="2925587" cy="365125"/>
          </a:xfrm>
          <a:prstGeom prst="rect">
            <a:avLst/>
          </a:prstGeom>
        </p:spPr>
        <p:txBody>
          <a:bodyPr/>
          <a:lstStyle/>
          <a:p>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041440" y="6346870"/>
            <a:ext cx="429207" cy="365125"/>
          </a:xfrm>
          <a:prstGeom prst="rect">
            <a:avLst/>
          </a:prstGeom>
        </p:spPr>
        <p:txBody>
          <a:bodyPr/>
          <a:lstStyle/>
          <a:p>
            <a:fld id="{AEAA3239-9EA4-4A65-A281-97F994456D9F}"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8091732" y="0"/>
            <a:ext cx="4100267"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a:t> </a:t>
            </a:r>
          </a:p>
        </p:txBody>
      </p:sp>
      <p:cxnSp>
        <p:nvCxnSpPr>
          <p:cNvPr id="3" name="Straight Connector 2">
            <a:extLst>
              <a:ext uri="{FF2B5EF4-FFF2-40B4-BE49-F238E27FC236}">
                <a16:creationId xmlns:a16="http://schemas.microsoft.com/office/drawing/2014/main" id="{11A678A9-441B-21DA-8AA8-66BD33D80407}"/>
              </a:ext>
            </a:extLst>
          </p:cNvPr>
          <p:cNvCxnSpPr>
            <a:cxnSpLocks/>
          </p:cNvCxnSpPr>
          <p:nvPr/>
        </p:nvCxnSpPr>
        <p:spPr>
          <a:xfrm>
            <a:off x="8082107"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66195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094553" y="499533"/>
            <a:ext cx="4477512" cy="1328932"/>
          </a:xfrm>
        </p:spPr>
        <p:txBody>
          <a:bodyPr anchor="b">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6492240"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04889" y="1975104"/>
            <a:ext cx="4477512" cy="42825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104889" y="6343955"/>
            <a:ext cx="2105099" cy="365125"/>
          </a:xfrm>
          <a:prstGeom prst="rect">
            <a:avLst/>
          </a:prstGeo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375067" y="6343955"/>
            <a:ext cx="1772029" cy="365125"/>
          </a:xfrm>
          <a:prstGeom prst="rect">
            <a:avLst/>
          </a:prstGeom>
        </p:spPr>
        <p:txBody>
          <a:bodyPr/>
          <a:lstStyle>
            <a:lvl1pPr>
              <a:defRPr>
                <a:solidFill>
                  <a:schemeClr val="tx1"/>
                </a:solidFill>
                <a:effectLst/>
              </a:defRPr>
            </a:lvl1p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cxnSp>
        <p:nvCxnSpPr>
          <p:cNvPr id="3" name="Straight Connector 2">
            <a:extLst>
              <a:ext uri="{FF2B5EF4-FFF2-40B4-BE49-F238E27FC236}">
                <a16:creationId xmlns:a16="http://schemas.microsoft.com/office/drawing/2014/main" id="{A54EE92A-D40E-A2FF-476E-83554812296F}"/>
              </a:ext>
            </a:extLst>
          </p:cNvPr>
          <p:cNvCxnSpPr>
            <a:cxnSpLocks/>
          </p:cNvCxnSpPr>
          <p:nvPr/>
        </p:nvCxnSpPr>
        <p:spPr>
          <a:xfrm>
            <a:off x="6502874"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B3D94575-E64C-2C45-ED82-56D9EFD2AB39}"/>
              </a:ext>
            </a:extLst>
          </p:cNvPr>
          <p:cNvCxnSpPr>
            <a:cxnSpLocks/>
          </p:cNvCxnSpPr>
          <p:nvPr userDrawn="1"/>
        </p:nvCxnSpPr>
        <p:spPr>
          <a:xfrm>
            <a:off x="6502874"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7326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9" y="538716"/>
            <a:ext cx="4494189" cy="1288169"/>
          </a:xfrm>
        </p:spPr>
        <p:txBody>
          <a:bodyPr anchor="b">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5" y="1975104"/>
            <a:ext cx="4494063" cy="41569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2776" y="6343955"/>
            <a:ext cx="2098620" cy="365125"/>
          </a:xfrm>
          <a:prstGeom prst="rect">
            <a:avLst/>
          </a:prstGeo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213651" y="6343955"/>
            <a:ext cx="1573037"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796658" y="6343955"/>
            <a:ext cx="429207" cy="365125"/>
          </a:xfrm>
          <a:prstGeom prst="rect">
            <a:avLst/>
          </a:prstGeom>
        </p:spPr>
        <p:txBody>
          <a:bodyPr/>
          <a:lstStyle>
            <a:lvl1pPr>
              <a:defRPr>
                <a:solidFill>
                  <a:schemeClr val="tx1"/>
                </a:solidFill>
                <a:effectLst/>
              </a:defRPr>
            </a:lvl1pPr>
          </a:lstStyle>
          <a:p>
            <a:fld id="{AEAA3239-9EA4-4A65-A281-97F994456D9F}"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658928" y="0"/>
            <a:ext cx="6533072"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a:t> </a:t>
            </a:r>
          </a:p>
        </p:txBody>
      </p:sp>
      <p:cxnSp>
        <p:nvCxnSpPr>
          <p:cNvPr id="3" name="Straight Connector 2">
            <a:extLst>
              <a:ext uri="{FF2B5EF4-FFF2-40B4-BE49-F238E27FC236}">
                <a16:creationId xmlns:a16="http://schemas.microsoft.com/office/drawing/2014/main" id="{1FAD69B9-5A14-83A8-41F7-86017A14E034}"/>
              </a:ext>
            </a:extLst>
          </p:cNvPr>
          <p:cNvCxnSpPr>
            <a:cxnSpLocks/>
          </p:cNvCxnSpPr>
          <p:nvPr/>
        </p:nvCxnSpPr>
        <p:spPr>
          <a:xfrm>
            <a:off x="5648295"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3C24A26F-E6FC-DE28-35E6-D03BF996DC47}"/>
              </a:ext>
            </a:extLst>
          </p:cNvPr>
          <p:cNvCxnSpPr>
            <a:cxnSpLocks/>
          </p:cNvCxnSpPr>
          <p:nvPr userDrawn="1"/>
        </p:nvCxnSpPr>
        <p:spPr>
          <a:xfrm>
            <a:off x="5648295"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72661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212663" y="500039"/>
            <a:ext cx="3363514" cy="1667226"/>
          </a:xfrm>
        </p:spPr>
        <p:txBody>
          <a:bodyPr anchor="b">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0"/>
            <a:ext cx="7584144"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lang="en-US" dirty="0"/>
            </a:lvl1pPr>
          </a:lstStyle>
          <a:p>
            <a:r>
              <a:rPr lang="en-US"/>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212790" y="2315569"/>
            <a:ext cx="3363513" cy="38546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212663" y="6343955"/>
            <a:ext cx="2012061" cy="365125"/>
          </a:xfrm>
          <a:prstGeom prst="rect">
            <a:avLst/>
          </a:prstGeo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10224724" y="6343955"/>
            <a:ext cx="922372" cy="365125"/>
          </a:xfrm>
          <a:prstGeom prst="rect">
            <a:avLst/>
          </a:prstGeom>
        </p:spPr>
        <p:txBody>
          <a:bodyPr/>
          <a:lstStyle/>
          <a:p>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147096" y="6343955"/>
            <a:ext cx="429207" cy="365125"/>
          </a:xfrm>
          <a:prstGeom prst="rect">
            <a:avLst/>
          </a:prstGeom>
        </p:spPr>
        <p:txBody>
          <a:bodyPr/>
          <a:lstStyle/>
          <a:p>
            <a:fld id="{AEAA3239-9EA4-4A65-A281-97F994456D9F}" type="slidenum">
              <a:rPr lang="en-US" smtClean="0"/>
              <a:t>‹#›</a:t>
            </a:fld>
            <a:endParaRPr lang="en-US"/>
          </a:p>
        </p:txBody>
      </p:sp>
      <p:cxnSp>
        <p:nvCxnSpPr>
          <p:cNvPr id="3" name="Straight Connector 2">
            <a:extLst>
              <a:ext uri="{FF2B5EF4-FFF2-40B4-BE49-F238E27FC236}">
                <a16:creationId xmlns:a16="http://schemas.microsoft.com/office/drawing/2014/main" id="{3B3C7E6A-ACFC-5D7E-62EC-7EDD357DED5D}"/>
              </a:ext>
            </a:extLst>
          </p:cNvPr>
          <p:cNvCxnSpPr>
            <a:cxnSpLocks/>
          </p:cNvCxnSpPr>
          <p:nvPr/>
        </p:nvCxnSpPr>
        <p:spPr>
          <a:xfrm>
            <a:off x="7600186"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547484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500039"/>
            <a:ext cx="3363514" cy="1667226"/>
          </a:xfrm>
        </p:spPr>
        <p:txBody>
          <a:bodyPr anchor="b">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5824" y="2315569"/>
            <a:ext cx="3363513" cy="3814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615697" y="6343955"/>
            <a:ext cx="1637337" cy="365125"/>
          </a:xfrm>
          <a:prstGeom prst="rect">
            <a:avLst/>
          </a:prstGeo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2703447" y="6343955"/>
            <a:ext cx="949766" cy="365125"/>
          </a:xfrm>
          <a:prstGeom prst="rect">
            <a:avLst/>
          </a:prstGeom>
        </p:spPr>
        <p:txBody>
          <a:bodyPr/>
          <a:lstStyle/>
          <a:p>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3653213" y="6343955"/>
            <a:ext cx="429207" cy="365125"/>
          </a:xfrm>
          <a:prstGeom prst="rect">
            <a:avLst/>
          </a:prstGeom>
        </p:spPr>
        <p:txBody>
          <a:bodyPr/>
          <a:lstStyle/>
          <a:p>
            <a:fld id="{AEAA3239-9EA4-4A65-A281-97F994456D9F}"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607856" y="0"/>
            <a:ext cx="7584144" cy="6858000"/>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a:t> </a:t>
            </a:r>
          </a:p>
        </p:txBody>
      </p:sp>
      <p:cxnSp>
        <p:nvCxnSpPr>
          <p:cNvPr id="3" name="Straight Connector 2">
            <a:extLst>
              <a:ext uri="{FF2B5EF4-FFF2-40B4-BE49-F238E27FC236}">
                <a16:creationId xmlns:a16="http://schemas.microsoft.com/office/drawing/2014/main" id="{F2A89F80-5D6A-4ABF-AB9F-E9B855484CF2}"/>
              </a:ext>
            </a:extLst>
          </p:cNvPr>
          <p:cNvCxnSpPr>
            <a:cxnSpLocks/>
          </p:cNvCxnSpPr>
          <p:nvPr/>
        </p:nvCxnSpPr>
        <p:spPr>
          <a:xfrm>
            <a:off x="4597223"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57728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888061" y="990511"/>
            <a:ext cx="2699254" cy="1858941"/>
          </a:xfrm>
        </p:spPr>
        <p:txBody>
          <a:bodyPr anchor="b"/>
          <a:lstStyle/>
          <a:p>
            <a:r>
              <a:rPr lang="en-US"/>
              <a:t>Click to edit Master title style</a:t>
            </a:r>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0"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85000"/>
              <a:extLst>
                <a:ext uri="{28A0092B-C50C-407E-A947-70E740481C1C}">
                  <a14:useLocalDpi xmlns:a14="http://schemas.microsoft.com/office/drawing/2010/main" val="0"/>
                </a:ext>
              </a:extLst>
            </a:blip>
            <a:stretch>
              <a:fillRect/>
            </a:stretch>
          </a:blipFill>
        </p:spPr>
        <p:txBody>
          <a:bodyPr wrap="square">
            <a:noAutofit/>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889055" y="3011335"/>
            <a:ext cx="2693346"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88061" y="6343955"/>
            <a:ext cx="1404460" cy="365125"/>
          </a:xfrm>
          <a:prstGeom prst="rect">
            <a:avLst/>
          </a:prstGeo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92522" y="6343955"/>
            <a:ext cx="854573" cy="365125"/>
          </a:xfrm>
          <a:prstGeom prst="rect">
            <a:avLst/>
          </a:prstGeom>
        </p:spPr>
        <p:txBody>
          <a:bodyPr/>
          <a:lstStyle>
            <a:lvl1pPr>
              <a:defRPr>
                <a:solidFill>
                  <a:schemeClr val="tx1"/>
                </a:solidFill>
                <a:effectLst/>
              </a:defRPr>
            </a:lvl1p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7096" y="6343955"/>
            <a:ext cx="429207" cy="365125"/>
          </a:xfrm>
          <a:prstGeom prst="rect">
            <a:avLst/>
          </a:prstGeom>
        </p:spPr>
        <p:txBody>
          <a:bodyPr/>
          <a:lstStyle/>
          <a:p>
            <a:fld id="{AEAA3239-9EA4-4A65-A281-97F994456D9F}" type="slidenum">
              <a:rPr lang="en-US" smtClean="0"/>
              <a:t>‹#›</a:t>
            </a:fld>
            <a:endParaRPr lang="en-US"/>
          </a:p>
        </p:txBody>
      </p:sp>
      <p:cxnSp>
        <p:nvCxnSpPr>
          <p:cNvPr id="3" name="Straight Connector 2">
            <a:extLst>
              <a:ext uri="{FF2B5EF4-FFF2-40B4-BE49-F238E27FC236}">
                <a16:creationId xmlns:a16="http://schemas.microsoft.com/office/drawing/2014/main" id="{EC6861E3-1150-D516-3BEE-655B15B4B936}"/>
              </a:ext>
            </a:extLst>
          </p:cNvPr>
          <p:cNvCxnSpPr>
            <a:cxnSpLocks/>
          </p:cNvCxnSpPr>
          <p:nvPr/>
        </p:nvCxnSpPr>
        <p:spPr>
          <a:xfrm>
            <a:off x="8340807"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55483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5697" y="990511"/>
            <a:ext cx="2699254" cy="1858941"/>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16691" y="3011335"/>
            <a:ext cx="2693346" cy="265625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15697" y="6343955"/>
            <a:ext cx="1404460" cy="365125"/>
          </a:xfrm>
          <a:prstGeom prst="rect">
            <a:avLst/>
          </a:prstGeo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606165" y="6343955"/>
            <a:ext cx="1597578" cy="365125"/>
          </a:xfrm>
          <a:prstGeom prst="rect">
            <a:avLst/>
          </a:prstGeom>
        </p:spPr>
        <p:txBody>
          <a:bodyPr/>
          <a:lstStyle>
            <a:lvl1pPr>
              <a:defRPr>
                <a:solidFill>
                  <a:schemeClr val="tx1"/>
                </a:solidFill>
                <a:effectLst/>
              </a:defRPr>
            </a:lvl1p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203743" y="6343955"/>
            <a:ext cx="429207" cy="365125"/>
          </a:xfrm>
          <a:prstGeom prst="rect">
            <a:avLst/>
          </a:prstGeom>
        </p:spPr>
        <p:txBody>
          <a:bodyPr/>
          <a:lstStyle/>
          <a:p>
            <a:fld id="{AEAA3239-9EA4-4A65-A281-97F994456D9F}" type="slidenum">
              <a:rPr lang="en-US" smtClean="0"/>
              <a:t>‹#›</a:t>
            </a:fld>
            <a:endParaRPr lang="en-US"/>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3865677" y="0"/>
            <a:ext cx="8326323"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a:blip r:embed="rId2">
              <a:alphaModFix amt="85000"/>
              <a:extLst>
                <a:ext uri="{28A0092B-C50C-407E-A947-70E740481C1C}">
                  <a14:useLocalDpi xmlns:a14="http://schemas.microsoft.com/office/drawing/2010/main" val="0"/>
                </a:ext>
              </a:extLst>
            </a:blip>
            <a:stretch>
              <a:fillRect/>
            </a:stretch>
          </a:blipFill>
        </p:spPr>
        <p:txBody>
          <a:bodyPr wrap="square">
            <a:noAutofit/>
          </a:bodyPr>
          <a:lstStyle>
            <a:lvl1pPr marL="0" indent="0">
              <a:buNone/>
              <a:defRPr lang="en-US" dirty="0"/>
            </a:lvl1pPr>
          </a:lstStyle>
          <a:p>
            <a:r>
              <a:rPr lang="en-US"/>
              <a:t> </a:t>
            </a:r>
          </a:p>
        </p:txBody>
      </p:sp>
      <p:cxnSp>
        <p:nvCxnSpPr>
          <p:cNvPr id="3" name="Straight Connector 2">
            <a:extLst>
              <a:ext uri="{FF2B5EF4-FFF2-40B4-BE49-F238E27FC236}">
                <a16:creationId xmlns:a16="http://schemas.microsoft.com/office/drawing/2014/main" id="{94B94044-CD6D-BA64-4DAF-CF4588CD625D}"/>
              </a:ext>
            </a:extLst>
          </p:cNvPr>
          <p:cNvCxnSpPr>
            <a:cxnSpLocks/>
          </p:cNvCxnSpPr>
          <p:nvPr/>
        </p:nvCxnSpPr>
        <p:spPr>
          <a:xfrm>
            <a:off x="3855044" y="0"/>
            <a:ext cx="0" cy="685800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1871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4457610"/>
            <a:ext cx="4019522" cy="1617925"/>
          </a:xfrm>
        </p:spPr>
        <p:txBody>
          <a:bodyPr anchor="t">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4142231"/>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156010" y="4457611"/>
            <a:ext cx="6426391" cy="1617924"/>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9620E07E-3D6A-C86E-678B-DE98A157F07A}"/>
              </a:ext>
            </a:extLst>
          </p:cNvPr>
          <p:cNvCxnSpPr>
            <a:cxnSpLocks/>
          </p:cNvCxnSpPr>
          <p:nvPr/>
        </p:nvCxnSpPr>
        <p:spPr>
          <a:xfrm>
            <a:off x="0" y="4142231"/>
            <a:ext cx="1219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Footer Placeholder 4">
            <a:extLst>
              <a:ext uri="{FF2B5EF4-FFF2-40B4-BE49-F238E27FC236}">
                <a16:creationId xmlns:a16="http://schemas.microsoft.com/office/drawing/2014/main" id="{08AF9810-922B-05C3-1FAC-78185AB607C8}"/>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4" name="Date Placeholder 3">
            <a:extLst>
              <a:ext uri="{FF2B5EF4-FFF2-40B4-BE49-F238E27FC236}">
                <a16:creationId xmlns:a16="http://schemas.microsoft.com/office/drawing/2014/main" id="{323AD7B9-A665-0D5C-1732-A369FD093C99}"/>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0" name="Slide Number Placeholder 5">
            <a:extLst>
              <a:ext uri="{FF2B5EF4-FFF2-40B4-BE49-F238E27FC236}">
                <a16:creationId xmlns:a16="http://schemas.microsoft.com/office/drawing/2014/main" id="{087B8D0A-511A-808A-9972-2B279CED552D}"/>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99473737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3880757"/>
            <a:ext cx="3044954" cy="2245126"/>
          </a:xfrm>
        </p:spPr>
        <p:txBody>
          <a:bodyPr anchor="t">
            <a:norm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12192000" cy="3443331"/>
          </a:xfrm>
          <a:blipFill>
            <a:blip r:embed="rId2">
              <a:alphaModFix amt="85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3880757"/>
            <a:ext cx="7460029" cy="2443843"/>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B58B5EBB-F005-1B2B-24BF-B4DBB49FF96A}"/>
              </a:ext>
            </a:extLst>
          </p:cNvPr>
          <p:cNvCxnSpPr>
            <a:cxnSpLocks/>
          </p:cNvCxnSpPr>
          <p:nvPr/>
        </p:nvCxnSpPr>
        <p:spPr>
          <a:xfrm>
            <a:off x="0" y="3453964"/>
            <a:ext cx="1219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Footer Placeholder 4">
            <a:extLst>
              <a:ext uri="{FF2B5EF4-FFF2-40B4-BE49-F238E27FC236}">
                <a16:creationId xmlns:a16="http://schemas.microsoft.com/office/drawing/2014/main" id="{4EE91E5E-1D54-4277-467D-BF89B7943D9A}"/>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4" name="Date Placeholder 3">
            <a:extLst>
              <a:ext uri="{FF2B5EF4-FFF2-40B4-BE49-F238E27FC236}">
                <a16:creationId xmlns:a16="http://schemas.microsoft.com/office/drawing/2014/main" id="{5C57E62A-1224-89D2-C4D8-65D8B0271FF5}"/>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0" name="Slide Number Placeholder 5">
            <a:extLst>
              <a:ext uri="{FF2B5EF4-FFF2-40B4-BE49-F238E27FC236}">
                <a16:creationId xmlns:a16="http://schemas.microsoft.com/office/drawing/2014/main" id="{BB0821DC-7B6A-0BDA-7ED9-271E04FA2C89}"/>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0840940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09600" y="707477"/>
            <a:ext cx="3021873" cy="1773540"/>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122370" y="707476"/>
            <a:ext cx="7460029" cy="2330455"/>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09600" y="3135210"/>
            <a:ext cx="2791027" cy="365125"/>
          </a:xfrm>
          <a:prstGeom prst="rect">
            <a:avLst/>
          </a:prstGeo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565894" y="3135210"/>
            <a:ext cx="1559379"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145151" y="3135210"/>
            <a:ext cx="429207" cy="365125"/>
          </a:xfrm>
          <a:prstGeom prst="rect">
            <a:avLst/>
          </a:prstGeom>
        </p:spPr>
        <p:txBody>
          <a:bodyPr/>
          <a:lstStyle/>
          <a:p>
            <a:fld id="{AEAA3239-9EA4-4A65-A281-97F994456D9F}" type="slidenum">
              <a:rPr lang="en-US" smtClean="0"/>
              <a:t>‹#›</a:t>
            </a:fld>
            <a:endParaRPr lang="en-US"/>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1" y="3636524"/>
            <a:ext cx="12192000" cy="3221477"/>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a:blip r:embed="rId2">
              <a:alphaModFix amt="85000"/>
              <a:extLst>
                <a:ext uri="{28A0092B-C50C-407E-A947-70E740481C1C}">
                  <a14:useLocalDpi xmlns:a14="http://schemas.microsoft.com/office/drawing/2010/main" val="0"/>
                </a:ext>
              </a:extLst>
            </a:blip>
            <a:stretch>
              <a:fillRect/>
            </a:stretch>
          </a:blipFill>
        </p:spPr>
        <p:txBody>
          <a:bodyPr wrap="square">
            <a:noAutofit/>
          </a:bodyPr>
          <a:lstStyle>
            <a:lvl1pPr marL="0" indent="0">
              <a:buNone/>
              <a:defRPr/>
            </a:lvl1pPr>
          </a:lstStyle>
          <a:p>
            <a:r>
              <a:rPr lang="en-US"/>
              <a:t> </a:t>
            </a:r>
          </a:p>
        </p:txBody>
      </p:sp>
      <p:cxnSp>
        <p:nvCxnSpPr>
          <p:cNvPr id="3" name="Straight Connector 2">
            <a:extLst>
              <a:ext uri="{FF2B5EF4-FFF2-40B4-BE49-F238E27FC236}">
                <a16:creationId xmlns:a16="http://schemas.microsoft.com/office/drawing/2014/main" id="{EB6FCCB7-3844-DE9F-A18B-F5FFF900264C}"/>
              </a:ext>
            </a:extLst>
          </p:cNvPr>
          <p:cNvCxnSpPr>
            <a:cxnSpLocks/>
          </p:cNvCxnSpPr>
          <p:nvPr/>
        </p:nvCxnSpPr>
        <p:spPr>
          <a:xfrm>
            <a:off x="-1" y="3625891"/>
            <a:ext cx="121920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664257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9341"/>
            <a:ext cx="10969753"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8" y="1838424"/>
            <a:ext cx="4485564" cy="44881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12647" y="6343955"/>
            <a:ext cx="2055525" cy="365125"/>
          </a:xfrm>
          <a:prstGeom prst="rect">
            <a:avLst/>
          </a:prstGeo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232969" y="6343955"/>
            <a:ext cx="1449697" cy="365125"/>
          </a:xfrm>
          <a:prstGeom prst="rect">
            <a:avLst/>
          </a:prstGeom>
        </p:spPr>
        <p:txBody>
          <a:bodyPr/>
          <a:lstStyle/>
          <a:p>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4682667" y="6343955"/>
            <a:ext cx="443060" cy="365125"/>
          </a:xfrm>
          <a:prstGeom prst="rect">
            <a:avLst/>
          </a:prstGeom>
        </p:spPr>
        <p:txBody>
          <a:bodyPr/>
          <a:lstStyle/>
          <a:p>
            <a:fld id="{AEAA3239-9EA4-4A65-A281-97F994456D9F}" type="slidenum">
              <a:rPr lang="en-US" smtClean="0"/>
              <a:t>‹#›</a:t>
            </a:fld>
            <a:endParaRPr lang="en-US"/>
          </a:p>
        </p:txBody>
      </p:sp>
      <p:sp>
        <p:nvSpPr>
          <p:cNvPr id="3" name="Shape">
            <a:extLst>
              <a:ext uri="{FF2B5EF4-FFF2-40B4-BE49-F238E27FC236}">
                <a16:creationId xmlns:a16="http://schemas.microsoft.com/office/drawing/2014/main" id="{7D2E59BA-BC78-5994-0E85-6CEE8FE1A2C7}"/>
              </a:ext>
            </a:extLst>
          </p:cNvPr>
          <p:cNvSpPr/>
          <p:nvPr/>
        </p:nvSpPr>
        <p:spPr>
          <a:xfrm>
            <a:off x="5774454" y="2174531"/>
            <a:ext cx="5804899" cy="4152068"/>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5" name="Picture Placeholder 10">
            <a:extLst>
              <a:ext uri="{FF2B5EF4-FFF2-40B4-BE49-F238E27FC236}">
                <a16:creationId xmlns:a16="http://schemas.microsoft.com/office/drawing/2014/main" id="{7C8527F9-0AAC-2962-54C9-733B06E86439}"/>
              </a:ext>
            </a:extLst>
          </p:cNvPr>
          <p:cNvSpPr>
            <a:spLocks noGrp="1"/>
          </p:cNvSpPr>
          <p:nvPr>
            <p:ph type="pic" sz="quarter" idx="18" hasCustomPrompt="1"/>
          </p:nvPr>
        </p:nvSpPr>
        <p:spPr>
          <a:xfrm>
            <a:off x="5644314" y="1838424"/>
            <a:ext cx="5715205" cy="4292324"/>
          </a:xfrm>
          <a:blipFill>
            <a:blip r:embed="rId2">
              <a:alphaModFix amt="85000"/>
              <a:extLst>
                <a:ext uri="{28A0092B-C50C-407E-A947-70E740481C1C}">
                  <a14:useLocalDpi xmlns:a14="http://schemas.microsoft.com/office/drawing/2010/main" val="0"/>
                </a:ext>
              </a:extLst>
            </a:blip>
            <a:stretch>
              <a:fillRect/>
            </a:stretch>
          </a:blipFill>
          <a:ln w="25400">
            <a:solidFill>
              <a:schemeClr val="tx1"/>
            </a:solidFill>
          </a:ln>
        </p:spPr>
        <p:txBody>
          <a:bodyPr/>
          <a:lstStyle>
            <a:lvl1pPr marL="0" indent="0">
              <a:buNone/>
              <a:defRPr/>
            </a:lvl1pPr>
          </a:lstStyle>
          <a:p>
            <a:r>
              <a:rPr lang="en-US"/>
              <a:t> </a:t>
            </a:r>
          </a:p>
        </p:txBody>
      </p:sp>
    </p:spTree>
    <p:extLst>
      <p:ext uri="{BB962C8B-B14F-4D97-AF65-F5344CB8AC3E}">
        <p14:creationId xmlns:p14="http://schemas.microsoft.com/office/powerpoint/2010/main" val="2304749394"/>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50FC415C-6548-7A71-9590-9F59EEF87C10}"/>
              </a:ext>
            </a:extLst>
          </p:cNvPr>
          <p:cNvSpPr/>
          <p:nvPr/>
        </p:nvSpPr>
        <p:spPr>
          <a:xfrm>
            <a:off x="5440228" y="2239339"/>
            <a:ext cx="6139125" cy="3880753"/>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9341"/>
            <a:ext cx="10969753"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12647" y="1912398"/>
            <a:ext cx="4113357" cy="4207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10">
            <a:extLst>
              <a:ext uri="{FF2B5EF4-FFF2-40B4-BE49-F238E27FC236}">
                <a16:creationId xmlns:a16="http://schemas.microsoft.com/office/drawing/2014/main" id="{5013ECA8-A109-DA0B-779F-91413FC01923}"/>
              </a:ext>
            </a:extLst>
          </p:cNvPr>
          <p:cNvSpPr>
            <a:spLocks noGrp="1"/>
          </p:cNvSpPr>
          <p:nvPr>
            <p:ph type="pic" sz="quarter" idx="18" hasCustomPrompt="1"/>
          </p:nvPr>
        </p:nvSpPr>
        <p:spPr>
          <a:xfrm>
            <a:off x="5315252" y="1912398"/>
            <a:ext cx="6044267" cy="4011844"/>
          </a:xfrm>
          <a:blipFill>
            <a:blip r:embed="rId2">
              <a:alphaModFix amt="85000"/>
              <a:extLst>
                <a:ext uri="{28A0092B-C50C-407E-A947-70E740481C1C}">
                  <a14:useLocalDpi xmlns:a14="http://schemas.microsoft.com/office/drawing/2010/main" val="0"/>
                </a:ext>
              </a:extLst>
            </a:blip>
            <a:stretch>
              <a:fillRect/>
            </a:stretch>
          </a:blipFill>
          <a:ln w="25400">
            <a:solidFill>
              <a:schemeClr val="tx1"/>
            </a:solidFill>
          </a:ln>
        </p:spPr>
        <p:txBody>
          <a:bodyPr/>
          <a:lstStyle>
            <a:lvl1pPr marL="0" indent="0">
              <a:buNone/>
              <a:defRPr lang="en-US" dirty="0"/>
            </a:lvl1pPr>
          </a:lstStyle>
          <a:p>
            <a:r>
              <a:rPr lang="en-US"/>
              <a:t> </a:t>
            </a:r>
          </a:p>
        </p:txBody>
      </p:sp>
      <p:sp>
        <p:nvSpPr>
          <p:cNvPr id="7" name="Footer Placeholder 4">
            <a:extLst>
              <a:ext uri="{FF2B5EF4-FFF2-40B4-BE49-F238E27FC236}">
                <a16:creationId xmlns:a16="http://schemas.microsoft.com/office/drawing/2014/main" id="{F87E7E84-44E5-0E60-3EE3-8737B2A18FA8}"/>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6" name="Date Placeholder 3">
            <a:extLst>
              <a:ext uri="{FF2B5EF4-FFF2-40B4-BE49-F238E27FC236}">
                <a16:creationId xmlns:a16="http://schemas.microsoft.com/office/drawing/2014/main" id="{38E621FE-7CC2-0C35-A07D-B3FC44FD4C21}"/>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1" name="Slide Number Placeholder 5">
            <a:extLst>
              <a:ext uri="{FF2B5EF4-FFF2-40B4-BE49-F238E27FC236}">
                <a16:creationId xmlns:a16="http://schemas.microsoft.com/office/drawing/2014/main" id="{A00CB403-B088-E56C-7827-A20ABF5769E6}"/>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8337376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2677956A-C88F-78CB-7428-13BB3FEF3483}"/>
              </a:ext>
            </a:extLst>
          </p:cNvPr>
          <p:cNvSpPr/>
          <p:nvPr/>
        </p:nvSpPr>
        <p:spPr>
          <a:xfrm>
            <a:off x="739739" y="1970410"/>
            <a:ext cx="5804899" cy="4349562"/>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557784"/>
            <a:ext cx="10969753" cy="932688"/>
          </a:xfrm>
        </p:spPr>
        <p:txBody>
          <a:bodyPr anchor="b"/>
          <a:lstStyle/>
          <a:p>
            <a:r>
              <a:rPr lang="en-US"/>
              <a:t>Click to edit Master title style</a:t>
            </a:r>
          </a:p>
        </p:txBody>
      </p:sp>
      <p:sp>
        <p:nvSpPr>
          <p:cNvPr id="5" name="Picture Placeholder 10">
            <a:extLst>
              <a:ext uri="{FF2B5EF4-FFF2-40B4-BE49-F238E27FC236}">
                <a16:creationId xmlns:a16="http://schemas.microsoft.com/office/drawing/2014/main" id="{186B2304-4EA6-E2B5-F4F8-D1686841F0A1}"/>
              </a:ext>
            </a:extLst>
          </p:cNvPr>
          <p:cNvSpPr>
            <a:spLocks noGrp="1"/>
          </p:cNvSpPr>
          <p:nvPr>
            <p:ph type="pic" sz="quarter" idx="18" hasCustomPrompt="1"/>
          </p:nvPr>
        </p:nvSpPr>
        <p:spPr>
          <a:xfrm>
            <a:off x="609599" y="1627632"/>
            <a:ext cx="5715205" cy="4496489"/>
          </a:xfrm>
          <a:blipFill>
            <a:blip r:embed="rId2">
              <a:alphaModFix amt="85000"/>
              <a:extLst>
                <a:ext uri="{28A0092B-C50C-407E-A947-70E740481C1C}">
                  <a14:useLocalDpi xmlns:a14="http://schemas.microsoft.com/office/drawing/2010/main" val="0"/>
                </a:ext>
              </a:extLst>
            </a:blip>
            <a:stretch>
              <a:fillRect/>
            </a:stretch>
          </a:blipFill>
          <a:ln w="25400">
            <a:solidFill>
              <a:schemeClr val="tx1"/>
            </a:solidFill>
          </a:ln>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7103255" y="1627632"/>
            <a:ext cx="4479145" cy="46923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7103254" y="6343955"/>
            <a:ext cx="2144113" cy="365125"/>
          </a:xfrm>
          <a:prstGeom prst="rect">
            <a:avLst/>
          </a:prstGeo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9698655" y="6343955"/>
            <a:ext cx="1449697" cy="365125"/>
          </a:xfrm>
          <a:prstGeom prst="rect">
            <a:avLst/>
          </a:prstGeom>
        </p:spPr>
        <p:txBody>
          <a:bodyPr/>
          <a:lstStyle/>
          <a:p>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1125200" y="6343955"/>
            <a:ext cx="443060" cy="365125"/>
          </a:xfrm>
          <a:prstGeom prst="rect">
            <a:avLst/>
          </a:prstGeom>
        </p:spPr>
        <p:txBody>
          <a:bodyPr/>
          <a:lstStyle/>
          <a:p>
            <a:fld id="{AEAA3239-9EA4-4A65-A281-97F994456D9F}" type="slidenum">
              <a:rPr lang="en-US" smtClean="0"/>
              <a:t>‹#›</a:t>
            </a:fld>
            <a:endParaRPr lang="en-US"/>
          </a:p>
        </p:txBody>
      </p:sp>
    </p:spTree>
    <p:extLst>
      <p:ext uri="{BB962C8B-B14F-4D97-AF65-F5344CB8AC3E}">
        <p14:creationId xmlns:p14="http://schemas.microsoft.com/office/powerpoint/2010/main" val="8693191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D5D7C530-B577-9E02-8A60-5EDBB72006B5}"/>
              </a:ext>
            </a:extLst>
          </p:cNvPr>
          <p:cNvSpPr/>
          <p:nvPr/>
        </p:nvSpPr>
        <p:spPr>
          <a:xfrm>
            <a:off x="675680" y="2516628"/>
            <a:ext cx="4609551" cy="3620904"/>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706802"/>
            <a:ext cx="4672584" cy="1269482"/>
          </a:xfrm>
        </p:spPr>
        <p:txBody>
          <a:bodyPr anchor="t">
            <a:normAutofit/>
          </a:bodyPr>
          <a:lstStyle>
            <a:lvl1pPr>
              <a:defRPr sz="3600"/>
            </a:lvl1pPr>
          </a:lstStyle>
          <a:p>
            <a:r>
              <a:rPr lang="en-US"/>
              <a:t>Click to edit Master title style</a:t>
            </a:r>
          </a:p>
        </p:txBody>
      </p:sp>
      <p:sp>
        <p:nvSpPr>
          <p:cNvPr id="4" name="Picture Placeholder 10">
            <a:extLst>
              <a:ext uri="{FF2B5EF4-FFF2-40B4-BE49-F238E27FC236}">
                <a16:creationId xmlns:a16="http://schemas.microsoft.com/office/drawing/2014/main" id="{4F75EDFE-D268-4D74-752B-6DB079CF1C9C}"/>
              </a:ext>
            </a:extLst>
          </p:cNvPr>
          <p:cNvSpPr>
            <a:spLocks noGrp="1"/>
          </p:cNvSpPr>
          <p:nvPr>
            <p:ph type="pic" sz="quarter" idx="15" hasCustomPrompt="1"/>
          </p:nvPr>
        </p:nvSpPr>
        <p:spPr>
          <a:xfrm>
            <a:off x="609599" y="2173850"/>
            <a:ext cx="4488792" cy="3793671"/>
          </a:xfrm>
          <a:blipFill>
            <a:blip r:embed="rId2">
              <a:alphaModFix amt="85000"/>
              <a:extLst>
                <a:ext uri="{28A0092B-C50C-407E-A947-70E740481C1C}">
                  <a14:useLocalDpi xmlns:a14="http://schemas.microsoft.com/office/drawing/2010/main" val="0"/>
                </a:ext>
              </a:extLst>
            </a:blip>
            <a:stretch>
              <a:fillRect/>
            </a:stretch>
          </a:blipFill>
          <a:ln w="25400">
            <a:solidFill>
              <a:schemeClr val="tx1"/>
            </a:solidFill>
          </a:ln>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905563" y="732155"/>
            <a:ext cx="5676838" cy="5405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6B72A591-427A-90CA-36AE-C150001B3889}"/>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9" name="Date Placeholder 3">
            <a:extLst>
              <a:ext uri="{FF2B5EF4-FFF2-40B4-BE49-F238E27FC236}">
                <a16:creationId xmlns:a16="http://schemas.microsoft.com/office/drawing/2014/main" id="{9FBD4796-905C-132A-092E-22E9AF1B0175}"/>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1" name="Slide Number Placeholder 5">
            <a:extLst>
              <a:ext uri="{FF2B5EF4-FFF2-40B4-BE49-F238E27FC236}">
                <a16:creationId xmlns:a16="http://schemas.microsoft.com/office/drawing/2014/main" id="{FFED0402-467D-E037-9829-BCC7DE3B8845}"/>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67939016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6E70FB67-0F80-BE17-D86B-F8A00D36D16F}"/>
              </a:ext>
            </a:extLst>
          </p:cNvPr>
          <p:cNvSpPr/>
          <p:nvPr/>
        </p:nvSpPr>
        <p:spPr>
          <a:xfrm>
            <a:off x="792041" y="2637923"/>
            <a:ext cx="3529341" cy="3508440"/>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7" y="709098"/>
            <a:ext cx="3696859" cy="1316347"/>
          </a:xfrm>
        </p:spPr>
        <p:txBody>
          <a:bodyPr anchor="t">
            <a:noAutofit/>
          </a:bodyPr>
          <a:lstStyle>
            <a:lvl1pPr>
              <a:defRPr sz="3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725960" y="2295145"/>
            <a:ext cx="3436881" cy="3675841"/>
          </a:xfrm>
          <a:blipFill>
            <a:blip r:embed="rId2">
              <a:alphaModFix amt="85000"/>
              <a:extLst>
                <a:ext uri="{28A0092B-C50C-407E-A947-70E740481C1C}">
                  <a14:useLocalDpi xmlns:a14="http://schemas.microsoft.com/office/drawing/2010/main" val="0"/>
                </a:ext>
              </a:extLst>
            </a:blip>
            <a:stretch>
              <a:fillRect/>
            </a:stretch>
          </a:blipFill>
          <a:ln w="25400">
            <a:solidFill>
              <a:schemeClr val="tx1"/>
            </a:solidFill>
          </a:ln>
        </p:spPr>
        <p:txBody>
          <a:bodyPr/>
          <a:lstStyle>
            <a:lvl1pPr marL="0" indent="0">
              <a:buNone/>
              <a:defRPr/>
            </a:lvl1pPr>
          </a:lstStyle>
          <a:p>
            <a:r>
              <a:rPr lang="en-US"/>
              <a:t> </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33150" y="709098"/>
            <a:ext cx="6644488" cy="5439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82135E48-6254-45C6-7DDB-66AFB415069D}"/>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4" name="Date Placeholder 3">
            <a:extLst>
              <a:ext uri="{FF2B5EF4-FFF2-40B4-BE49-F238E27FC236}">
                <a16:creationId xmlns:a16="http://schemas.microsoft.com/office/drawing/2014/main" id="{DE660DF9-E1C4-5761-5FC3-5D2AEF15370B}"/>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0" name="Slide Number Placeholder 5">
            <a:extLst>
              <a:ext uri="{FF2B5EF4-FFF2-40B4-BE49-F238E27FC236}">
                <a16:creationId xmlns:a16="http://schemas.microsoft.com/office/drawing/2014/main" id="{7BEF33CE-9AB9-2977-453D-017FBD4238B0}"/>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46471687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Number Large">
    <p:bg>
      <p:bgPr>
        <a:solidFill>
          <a:schemeClr val="accent2"/>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180E54B-9B48-0C0F-0610-C04073FB653D}"/>
              </a:ext>
            </a:extLst>
          </p:cNvPr>
          <p:cNvGrpSpPr/>
          <p:nvPr/>
        </p:nvGrpSpPr>
        <p:grpSpPr>
          <a:xfrm>
            <a:off x="452064" y="492893"/>
            <a:ext cx="11287872" cy="5876422"/>
            <a:chOff x="521208" y="647905"/>
            <a:chExt cx="11365969" cy="5565740"/>
          </a:xfrm>
        </p:grpSpPr>
        <p:sp>
          <p:nvSpPr>
            <p:cNvPr id="13" name="Shape">
              <a:extLst>
                <a:ext uri="{FF2B5EF4-FFF2-40B4-BE49-F238E27FC236}">
                  <a16:creationId xmlns:a16="http://schemas.microsoft.com/office/drawing/2014/main" id="{6C86CAED-F5F2-5E4A-1988-46AA4868C1FA}"/>
                </a:ext>
              </a:extLst>
            </p:cNvPr>
            <p:cNvSpPr/>
            <p:nvPr/>
          </p:nvSpPr>
          <p:spPr>
            <a:xfrm>
              <a:off x="725402" y="1009217"/>
              <a:ext cx="11161775" cy="5204428"/>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4" name="Shape">
              <a:extLst>
                <a:ext uri="{FF2B5EF4-FFF2-40B4-BE49-F238E27FC236}">
                  <a16:creationId xmlns:a16="http://schemas.microsoft.com/office/drawing/2014/main" id="{62AE8BDC-EA76-AF91-E344-4442668F1ED3}"/>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5" name="Title 9">
            <a:extLst>
              <a:ext uri="{FF2B5EF4-FFF2-40B4-BE49-F238E27FC236}">
                <a16:creationId xmlns:a16="http://schemas.microsoft.com/office/drawing/2014/main" id="{213AB558-35C1-4A44-D31A-525DE98EC36A}"/>
              </a:ext>
            </a:extLst>
          </p:cNvPr>
          <p:cNvSpPr>
            <a:spLocks noGrp="1"/>
          </p:cNvSpPr>
          <p:nvPr>
            <p:ph type="title"/>
          </p:nvPr>
        </p:nvSpPr>
        <p:spPr>
          <a:xfrm>
            <a:off x="1806646" y="4411825"/>
            <a:ext cx="8385556" cy="1500447"/>
          </a:xfrm>
        </p:spPr>
        <p:txBody>
          <a:bodyPr>
            <a:normAutofit/>
          </a:bodyPr>
          <a:lstStyle>
            <a:lvl1pPr algn="ctr">
              <a:lnSpc>
                <a:spcPct val="120000"/>
              </a:lnSpc>
              <a:spcBef>
                <a:spcPts val="1000"/>
              </a:spcBef>
              <a:defRPr sz="2400" cap="all" baseline="0">
                <a:latin typeface="+mn-lt"/>
              </a:defRPr>
            </a:lvl1pPr>
          </a:lstStyle>
          <a:p>
            <a:r>
              <a:rPr lang="en-US"/>
              <a:t>Click to edit Master title style</a:t>
            </a:r>
          </a:p>
        </p:txBody>
      </p:sp>
      <p:sp>
        <p:nvSpPr>
          <p:cNvPr id="4" name="Content Placeholder 5">
            <a:extLst>
              <a:ext uri="{FF2B5EF4-FFF2-40B4-BE49-F238E27FC236}">
                <a16:creationId xmlns:a16="http://schemas.microsoft.com/office/drawing/2014/main" id="{0A5A92EC-E3FB-31E9-61F0-EE7ECD707D39}"/>
              </a:ext>
            </a:extLst>
          </p:cNvPr>
          <p:cNvSpPr>
            <a:spLocks noGrp="1"/>
          </p:cNvSpPr>
          <p:nvPr>
            <p:ph sz="quarter" idx="10" hasCustomPrompt="1"/>
          </p:nvPr>
        </p:nvSpPr>
        <p:spPr>
          <a:xfrm>
            <a:off x="708096" y="731564"/>
            <a:ext cx="10582656" cy="3680261"/>
          </a:xfrm>
        </p:spPr>
        <p:txBody>
          <a:bodyPr anchor="b">
            <a:noAutofit/>
          </a:bodyPr>
          <a:lstStyle>
            <a:lvl1pPr marL="0" indent="0" algn="ctr">
              <a:lnSpc>
                <a:spcPct val="90000"/>
              </a:lnSpc>
              <a:buNone/>
              <a:defRPr sz="23200">
                <a:latin typeface="+mj-lt"/>
              </a:defRPr>
            </a:lvl1pPr>
          </a:lstStyle>
          <a:p>
            <a:pPr lvl="0"/>
            <a:r>
              <a:rPr lang="en-US"/>
              <a:t>##%</a:t>
            </a:r>
          </a:p>
        </p:txBody>
      </p:sp>
      <p:sp>
        <p:nvSpPr>
          <p:cNvPr id="8" name="Footer Placeholder 4">
            <a:extLst>
              <a:ext uri="{FF2B5EF4-FFF2-40B4-BE49-F238E27FC236}">
                <a16:creationId xmlns:a16="http://schemas.microsoft.com/office/drawing/2014/main" id="{0772E3F0-624C-9464-9338-4D71D7C1241D}"/>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7" name="Date Placeholder 3">
            <a:extLst>
              <a:ext uri="{FF2B5EF4-FFF2-40B4-BE49-F238E27FC236}">
                <a16:creationId xmlns:a16="http://schemas.microsoft.com/office/drawing/2014/main" id="{DDC64F13-B276-91F5-3FAF-69DAEAF48A45}"/>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9" name="Slide Number Placeholder 5">
            <a:extLst>
              <a:ext uri="{FF2B5EF4-FFF2-40B4-BE49-F238E27FC236}">
                <a16:creationId xmlns:a16="http://schemas.microsoft.com/office/drawing/2014/main" id="{7A266EE2-59A7-B270-100C-C647392CA5E6}"/>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52294172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umber Large 2">
    <p:bg>
      <p:bgPr>
        <a:solidFill>
          <a:schemeClr val="accent4"/>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180E54B-9B48-0C0F-0610-C04073FB653D}"/>
              </a:ext>
            </a:extLst>
          </p:cNvPr>
          <p:cNvGrpSpPr/>
          <p:nvPr/>
        </p:nvGrpSpPr>
        <p:grpSpPr>
          <a:xfrm>
            <a:off x="452064" y="492893"/>
            <a:ext cx="11287872" cy="5876422"/>
            <a:chOff x="521208" y="647905"/>
            <a:chExt cx="11365969" cy="5565740"/>
          </a:xfrm>
        </p:grpSpPr>
        <p:sp>
          <p:nvSpPr>
            <p:cNvPr id="13" name="Shape">
              <a:extLst>
                <a:ext uri="{FF2B5EF4-FFF2-40B4-BE49-F238E27FC236}">
                  <a16:creationId xmlns:a16="http://schemas.microsoft.com/office/drawing/2014/main" id="{6C86CAED-F5F2-5E4A-1988-46AA4868C1FA}"/>
                </a:ext>
              </a:extLst>
            </p:cNvPr>
            <p:cNvSpPr/>
            <p:nvPr/>
          </p:nvSpPr>
          <p:spPr>
            <a:xfrm>
              <a:off x="725402" y="1009217"/>
              <a:ext cx="11161775" cy="5204428"/>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4" name="Shape">
              <a:extLst>
                <a:ext uri="{FF2B5EF4-FFF2-40B4-BE49-F238E27FC236}">
                  <a16:creationId xmlns:a16="http://schemas.microsoft.com/office/drawing/2014/main" id="{62AE8BDC-EA76-AF91-E344-4442668F1ED3}"/>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10" name="Title 9">
            <a:extLst>
              <a:ext uri="{FF2B5EF4-FFF2-40B4-BE49-F238E27FC236}">
                <a16:creationId xmlns:a16="http://schemas.microsoft.com/office/drawing/2014/main" id="{CFF24796-27C6-1A14-59BA-1D20CAD01649}"/>
              </a:ext>
            </a:extLst>
          </p:cNvPr>
          <p:cNvSpPr>
            <a:spLocks noGrp="1"/>
          </p:cNvSpPr>
          <p:nvPr>
            <p:ph type="title"/>
          </p:nvPr>
        </p:nvSpPr>
        <p:spPr>
          <a:xfrm>
            <a:off x="1042666" y="4411825"/>
            <a:ext cx="8385556" cy="1500447"/>
          </a:xfrm>
        </p:spPr>
        <p:txBody>
          <a:bodyPr>
            <a:normAutofit/>
          </a:bodyPr>
          <a:lstStyle>
            <a:lvl1pPr>
              <a:lnSpc>
                <a:spcPct val="120000"/>
              </a:lnSpc>
              <a:spcBef>
                <a:spcPts val="1000"/>
              </a:spcBef>
              <a:defRPr sz="2400" cap="all" baseline="0">
                <a:latin typeface="+mn-lt"/>
              </a:defRPr>
            </a:lvl1pPr>
          </a:lstStyle>
          <a:p>
            <a:r>
              <a:rPr lang="en-US"/>
              <a:t>Click to edit Master title style</a:t>
            </a:r>
          </a:p>
        </p:txBody>
      </p:sp>
      <p:sp>
        <p:nvSpPr>
          <p:cNvPr id="6" name="Content Placeholder 5">
            <a:extLst>
              <a:ext uri="{FF2B5EF4-FFF2-40B4-BE49-F238E27FC236}">
                <a16:creationId xmlns:a16="http://schemas.microsoft.com/office/drawing/2014/main" id="{339E7A66-804B-6952-8FF1-16C74E3D536B}"/>
              </a:ext>
            </a:extLst>
          </p:cNvPr>
          <p:cNvSpPr>
            <a:spLocks noGrp="1"/>
          </p:cNvSpPr>
          <p:nvPr>
            <p:ph sz="quarter" idx="10" hasCustomPrompt="1"/>
          </p:nvPr>
        </p:nvSpPr>
        <p:spPr>
          <a:xfrm>
            <a:off x="1042666" y="731564"/>
            <a:ext cx="9918700" cy="3680261"/>
          </a:xfrm>
        </p:spPr>
        <p:txBody>
          <a:bodyPr anchor="b">
            <a:noAutofit/>
          </a:bodyPr>
          <a:lstStyle>
            <a:lvl1pPr marL="0" indent="0">
              <a:lnSpc>
                <a:spcPct val="90000"/>
              </a:lnSpc>
              <a:buNone/>
              <a:defRPr sz="23200">
                <a:latin typeface="+mj-lt"/>
              </a:defRPr>
            </a:lvl1pPr>
          </a:lstStyle>
          <a:p>
            <a:pPr lvl="0"/>
            <a:r>
              <a:rPr lang="en-US"/>
              <a:t>##%</a:t>
            </a:r>
          </a:p>
        </p:txBody>
      </p:sp>
      <p:sp>
        <p:nvSpPr>
          <p:cNvPr id="8" name="Footer Placeholder 4">
            <a:extLst>
              <a:ext uri="{FF2B5EF4-FFF2-40B4-BE49-F238E27FC236}">
                <a16:creationId xmlns:a16="http://schemas.microsoft.com/office/drawing/2014/main" id="{48B0C2F5-833E-589B-382A-13B46D9A4B26}"/>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7" name="Date Placeholder 3">
            <a:extLst>
              <a:ext uri="{FF2B5EF4-FFF2-40B4-BE49-F238E27FC236}">
                <a16:creationId xmlns:a16="http://schemas.microsoft.com/office/drawing/2014/main" id="{FB498214-05A5-D7BC-183C-F46B38033726}"/>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9" name="Slide Number Placeholder 5">
            <a:extLst>
              <a:ext uri="{FF2B5EF4-FFF2-40B4-BE49-F238E27FC236}">
                <a16:creationId xmlns:a16="http://schemas.microsoft.com/office/drawing/2014/main" id="{21D5C440-7C25-FCBF-0AFD-9A43D18655E3}"/>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5798020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Number Large 3">
    <p:bg>
      <p:bgPr>
        <a:solidFill>
          <a:schemeClr val="accent3"/>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A180E54B-9B48-0C0F-0610-C04073FB653D}"/>
              </a:ext>
            </a:extLst>
          </p:cNvPr>
          <p:cNvGrpSpPr/>
          <p:nvPr/>
        </p:nvGrpSpPr>
        <p:grpSpPr>
          <a:xfrm>
            <a:off x="452064" y="492893"/>
            <a:ext cx="11287872" cy="5876422"/>
            <a:chOff x="521208" y="647905"/>
            <a:chExt cx="11365969" cy="5565740"/>
          </a:xfrm>
        </p:grpSpPr>
        <p:sp>
          <p:nvSpPr>
            <p:cNvPr id="13" name="Shape">
              <a:extLst>
                <a:ext uri="{FF2B5EF4-FFF2-40B4-BE49-F238E27FC236}">
                  <a16:creationId xmlns:a16="http://schemas.microsoft.com/office/drawing/2014/main" id="{6C86CAED-F5F2-5E4A-1988-46AA4868C1FA}"/>
                </a:ext>
              </a:extLst>
            </p:cNvPr>
            <p:cNvSpPr/>
            <p:nvPr/>
          </p:nvSpPr>
          <p:spPr>
            <a:xfrm>
              <a:off x="725402" y="1009217"/>
              <a:ext cx="11161775" cy="5204428"/>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4" name="Shape">
              <a:extLst>
                <a:ext uri="{FF2B5EF4-FFF2-40B4-BE49-F238E27FC236}">
                  <a16:creationId xmlns:a16="http://schemas.microsoft.com/office/drawing/2014/main" id="{62AE8BDC-EA76-AF91-E344-4442668F1ED3}"/>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6" name="Title 9">
            <a:extLst>
              <a:ext uri="{FF2B5EF4-FFF2-40B4-BE49-F238E27FC236}">
                <a16:creationId xmlns:a16="http://schemas.microsoft.com/office/drawing/2014/main" id="{966F0FDE-BE83-A597-B207-9E1836880992}"/>
              </a:ext>
            </a:extLst>
          </p:cNvPr>
          <p:cNvSpPr>
            <a:spLocks noGrp="1"/>
          </p:cNvSpPr>
          <p:nvPr>
            <p:ph type="title"/>
          </p:nvPr>
        </p:nvSpPr>
        <p:spPr>
          <a:xfrm>
            <a:off x="1806646" y="4411825"/>
            <a:ext cx="8385556" cy="1500447"/>
          </a:xfrm>
        </p:spPr>
        <p:txBody>
          <a:bodyPr>
            <a:normAutofit/>
          </a:bodyPr>
          <a:lstStyle>
            <a:lvl1pPr algn="ctr">
              <a:lnSpc>
                <a:spcPct val="120000"/>
              </a:lnSpc>
              <a:spcBef>
                <a:spcPts val="1000"/>
              </a:spcBef>
              <a:defRPr sz="2400" cap="all" baseline="0">
                <a:latin typeface="+mn-lt"/>
              </a:defRPr>
            </a:lvl1pPr>
          </a:lstStyle>
          <a:p>
            <a:r>
              <a:rPr lang="en-US"/>
              <a:t>Click to edit Master title style</a:t>
            </a:r>
          </a:p>
        </p:txBody>
      </p:sp>
      <p:sp>
        <p:nvSpPr>
          <p:cNvPr id="5" name="Content Placeholder 5">
            <a:extLst>
              <a:ext uri="{FF2B5EF4-FFF2-40B4-BE49-F238E27FC236}">
                <a16:creationId xmlns:a16="http://schemas.microsoft.com/office/drawing/2014/main" id="{AECA9D19-419F-EF79-9149-F59A94F89DF0}"/>
              </a:ext>
            </a:extLst>
          </p:cNvPr>
          <p:cNvSpPr>
            <a:spLocks noGrp="1"/>
          </p:cNvSpPr>
          <p:nvPr>
            <p:ph sz="quarter" idx="10" hasCustomPrompt="1"/>
          </p:nvPr>
        </p:nvSpPr>
        <p:spPr>
          <a:xfrm>
            <a:off x="708096" y="731564"/>
            <a:ext cx="10582656" cy="3680261"/>
          </a:xfrm>
        </p:spPr>
        <p:txBody>
          <a:bodyPr anchor="b">
            <a:noAutofit/>
          </a:bodyPr>
          <a:lstStyle>
            <a:lvl1pPr marL="0" indent="0" algn="ctr">
              <a:lnSpc>
                <a:spcPct val="90000"/>
              </a:lnSpc>
              <a:buNone/>
              <a:defRPr sz="23200">
                <a:latin typeface="+mj-lt"/>
              </a:defRPr>
            </a:lvl1pPr>
          </a:lstStyle>
          <a:p>
            <a:pPr lvl="0"/>
            <a:r>
              <a:rPr lang="en-US"/>
              <a:t>##%</a:t>
            </a:r>
          </a:p>
        </p:txBody>
      </p:sp>
      <p:sp>
        <p:nvSpPr>
          <p:cNvPr id="8" name="Footer Placeholder 4">
            <a:extLst>
              <a:ext uri="{FF2B5EF4-FFF2-40B4-BE49-F238E27FC236}">
                <a16:creationId xmlns:a16="http://schemas.microsoft.com/office/drawing/2014/main" id="{F573A4C0-0776-77C6-66AA-8AB5D53B5E64}"/>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7" name="Date Placeholder 3">
            <a:extLst>
              <a:ext uri="{FF2B5EF4-FFF2-40B4-BE49-F238E27FC236}">
                <a16:creationId xmlns:a16="http://schemas.microsoft.com/office/drawing/2014/main" id="{22B00FB5-92F5-2777-E446-7B3B689332FF}"/>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9" name="Slide Number Placeholder 5">
            <a:extLst>
              <a:ext uri="{FF2B5EF4-FFF2-40B4-BE49-F238E27FC236}">
                <a16:creationId xmlns:a16="http://schemas.microsoft.com/office/drawing/2014/main" id="{0F52380C-3432-CA29-4761-532477B722E2}"/>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41206982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3"/>
        </a:solidFill>
        <a:effectLst/>
      </p:bgPr>
    </p:bg>
    <p:spTree>
      <p:nvGrpSpPr>
        <p:cNvPr id="1" name=""/>
        <p:cNvGrpSpPr/>
        <p:nvPr/>
      </p:nvGrpSpPr>
      <p:grpSpPr>
        <a:xfrm>
          <a:off x="0" y="0"/>
          <a:ext cx="0" cy="0"/>
          <a:chOff x="0" y="0"/>
          <a:chExt cx="0" cy="0"/>
        </a:xfrm>
      </p:grpSpPr>
      <p:sp>
        <p:nvSpPr>
          <p:cNvPr id="6" name="Shape 2">
            <a:extLst>
              <a:ext uri="{FF2B5EF4-FFF2-40B4-BE49-F238E27FC236}">
                <a16:creationId xmlns:a16="http://schemas.microsoft.com/office/drawing/2014/main" id="{A53F8570-6B05-5072-2FE4-39B21A8F9EA3}"/>
              </a:ext>
            </a:extLst>
          </p:cNvPr>
          <p:cNvSpPr/>
          <p:nvPr/>
        </p:nvSpPr>
        <p:spPr>
          <a:xfrm>
            <a:off x="1062566" y="1161412"/>
            <a:ext cx="10221119" cy="483174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8" name="Shape 1">
            <a:extLst>
              <a:ext uri="{FF2B5EF4-FFF2-40B4-BE49-F238E27FC236}">
                <a16:creationId xmlns:a16="http://schemas.microsoft.com/office/drawing/2014/main" id="{08F171EE-5BF3-25A4-19B0-5E5E7959125A}"/>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319927" y="1322671"/>
            <a:ext cx="9298005" cy="3907858"/>
          </a:xfrm>
        </p:spPr>
        <p:txBody>
          <a:bodyPr anchor="ctr">
            <a:noAutofit/>
          </a:bodyPr>
          <a:lstStyle>
            <a:lvl1pPr marL="0" indent="0" algn="ctr">
              <a:lnSpc>
                <a:spcPct val="90000"/>
              </a:lnSpc>
              <a:buNone/>
              <a:defRPr sz="6000" b="1" cap="all" baseline="0"/>
            </a:lvl1pPr>
            <a:lvl2pPr marL="228600" indent="0" algn="ctr">
              <a:lnSpc>
                <a:spcPct val="90000"/>
              </a:lnSpc>
              <a:buNone/>
              <a:defRPr sz="5400" b="1"/>
            </a:lvl2pPr>
            <a:lvl3pPr marL="457200" indent="0" algn="ctr">
              <a:lnSpc>
                <a:spcPct val="90000"/>
              </a:lnSpc>
              <a:buNone/>
              <a:defRPr sz="4800" b="1"/>
            </a:lvl3pPr>
            <a:lvl4pPr marL="685800" indent="0" algn="ctr">
              <a:lnSpc>
                <a:spcPct val="90000"/>
              </a:lnSpc>
              <a:buNone/>
              <a:defRPr sz="4400" b="1"/>
            </a:lvl4pPr>
            <a:lvl5pPr marL="914400" indent="0" algn="ctr">
              <a:lnSpc>
                <a:spcPct val="90000"/>
              </a:lnSpc>
              <a:buNone/>
              <a:defRPr sz="4000" b="1"/>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10" name="Footer Placeholder 4">
            <a:extLst>
              <a:ext uri="{FF2B5EF4-FFF2-40B4-BE49-F238E27FC236}">
                <a16:creationId xmlns:a16="http://schemas.microsoft.com/office/drawing/2014/main" id="{7CE3EBB0-2A3C-612E-DC6C-0AE876654FED}"/>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9" name="Date Placeholder 3">
            <a:extLst>
              <a:ext uri="{FF2B5EF4-FFF2-40B4-BE49-F238E27FC236}">
                <a16:creationId xmlns:a16="http://schemas.microsoft.com/office/drawing/2014/main" id="{075E6F7F-E895-1277-02D6-F925FA6D27AA}"/>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1" name="Slide Number Placeholder 5">
            <a:extLst>
              <a:ext uri="{FF2B5EF4-FFF2-40B4-BE49-F238E27FC236}">
                <a16:creationId xmlns:a16="http://schemas.microsoft.com/office/drawing/2014/main" id="{39676103-43BF-3489-0BCB-B1D89DE77C04}"/>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4227764759"/>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tatement 2">
    <p:bg>
      <p:bgPr>
        <a:solidFill>
          <a:schemeClr val="accent2"/>
        </a:solidFill>
        <a:effectLst/>
      </p:bgPr>
    </p:bg>
    <p:spTree>
      <p:nvGrpSpPr>
        <p:cNvPr id="1" name=""/>
        <p:cNvGrpSpPr/>
        <p:nvPr/>
      </p:nvGrpSpPr>
      <p:grpSpPr>
        <a:xfrm>
          <a:off x="0" y="0"/>
          <a:ext cx="0" cy="0"/>
          <a:chOff x="0" y="0"/>
          <a:chExt cx="0" cy="0"/>
        </a:xfrm>
      </p:grpSpPr>
      <p:sp>
        <p:nvSpPr>
          <p:cNvPr id="6" name="Shape 2">
            <a:extLst>
              <a:ext uri="{FF2B5EF4-FFF2-40B4-BE49-F238E27FC236}">
                <a16:creationId xmlns:a16="http://schemas.microsoft.com/office/drawing/2014/main" id="{67509756-1709-4FB3-87C9-65E52F8A642D}"/>
              </a:ext>
            </a:extLst>
          </p:cNvPr>
          <p:cNvSpPr/>
          <p:nvPr/>
        </p:nvSpPr>
        <p:spPr>
          <a:xfrm>
            <a:off x="1062566" y="1161412"/>
            <a:ext cx="10221119" cy="4831742"/>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8" name="Shape 1">
            <a:extLst>
              <a:ext uri="{FF2B5EF4-FFF2-40B4-BE49-F238E27FC236}">
                <a16:creationId xmlns:a16="http://schemas.microsoft.com/office/drawing/2014/main" id="{CF72170A-AA7E-9DE2-6ECB-19945A37EAD7}"/>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5" name="Content Placeholder 4">
            <a:extLst>
              <a:ext uri="{FF2B5EF4-FFF2-40B4-BE49-F238E27FC236}">
                <a16:creationId xmlns:a16="http://schemas.microsoft.com/office/drawing/2014/main" id="{C3C9F461-9F58-7EDE-FFF1-E8FCAD2E23AE}"/>
              </a:ext>
            </a:extLst>
          </p:cNvPr>
          <p:cNvSpPr>
            <a:spLocks noGrp="1"/>
          </p:cNvSpPr>
          <p:nvPr>
            <p:ph sz="quarter" idx="14" hasCustomPrompt="1"/>
          </p:nvPr>
        </p:nvSpPr>
        <p:spPr>
          <a:xfrm>
            <a:off x="1319927" y="1322104"/>
            <a:ext cx="9297987" cy="3908425"/>
          </a:xfrm>
        </p:spPr>
        <p:txBody>
          <a:bodyPr anchor="ctr">
            <a:noAutofit/>
          </a:bodyPr>
          <a:lstStyle>
            <a:lvl1pPr marL="0" indent="0">
              <a:lnSpc>
                <a:spcPct val="90000"/>
              </a:lnSpc>
              <a:buNone/>
              <a:defRPr sz="6000" b="1" cap="all" baseline="0"/>
            </a:lvl1pPr>
            <a:lvl2pPr marL="228600" indent="0">
              <a:lnSpc>
                <a:spcPct val="90000"/>
              </a:lnSpc>
              <a:buNone/>
              <a:defRPr sz="5400"/>
            </a:lvl2pPr>
            <a:lvl3pPr marL="457200" indent="0">
              <a:lnSpc>
                <a:spcPct val="90000"/>
              </a:lnSpc>
              <a:buNone/>
              <a:defRPr sz="4800"/>
            </a:lvl3pPr>
            <a:lvl4pPr marL="685800" indent="0">
              <a:lnSpc>
                <a:spcPct val="90000"/>
              </a:lnSpc>
              <a:buNone/>
              <a:defRPr sz="4400"/>
            </a:lvl4pPr>
            <a:lvl5pPr marL="914400" indent="0">
              <a:lnSpc>
                <a:spcPct val="90000"/>
              </a:lnSpc>
              <a:buNone/>
              <a:defRPr sz="400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13" name="Footer Placeholder 4">
            <a:extLst>
              <a:ext uri="{FF2B5EF4-FFF2-40B4-BE49-F238E27FC236}">
                <a16:creationId xmlns:a16="http://schemas.microsoft.com/office/drawing/2014/main" id="{B368E2D6-4C18-38E3-8152-995311472939}"/>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12" name="Date Placeholder 3">
            <a:extLst>
              <a:ext uri="{FF2B5EF4-FFF2-40B4-BE49-F238E27FC236}">
                <a16:creationId xmlns:a16="http://schemas.microsoft.com/office/drawing/2014/main" id="{9CB827A9-A5DE-C188-2939-D60BED18436C}"/>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4" name="Slide Number Placeholder 5">
            <a:extLst>
              <a:ext uri="{FF2B5EF4-FFF2-40B4-BE49-F238E27FC236}">
                <a16:creationId xmlns:a16="http://schemas.microsoft.com/office/drawing/2014/main" id="{2FEBF00D-1E46-AF2D-0D8E-2F38D533C171}"/>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491290765"/>
      </p:ext>
    </p:extLst>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3">
    <p:bg>
      <p:bgPr>
        <a:solidFill>
          <a:schemeClr val="accent4"/>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C9F509C9-EBD3-FFB9-4531-BBE9EE870C9B}"/>
              </a:ext>
            </a:extLst>
          </p:cNvPr>
          <p:cNvGrpSpPr/>
          <p:nvPr/>
        </p:nvGrpSpPr>
        <p:grpSpPr>
          <a:xfrm>
            <a:off x="452064" y="492893"/>
            <a:ext cx="11287872" cy="5876422"/>
            <a:chOff x="521208" y="647905"/>
            <a:chExt cx="11365969" cy="5565740"/>
          </a:xfrm>
        </p:grpSpPr>
        <p:sp>
          <p:nvSpPr>
            <p:cNvPr id="11" name="Shape">
              <a:extLst>
                <a:ext uri="{FF2B5EF4-FFF2-40B4-BE49-F238E27FC236}">
                  <a16:creationId xmlns:a16="http://schemas.microsoft.com/office/drawing/2014/main" id="{F77DADAD-5C68-8B22-D7D6-9EFA4FCE9FBF}"/>
                </a:ext>
              </a:extLst>
            </p:cNvPr>
            <p:cNvSpPr/>
            <p:nvPr/>
          </p:nvSpPr>
          <p:spPr>
            <a:xfrm>
              <a:off x="725402" y="1009217"/>
              <a:ext cx="11161775" cy="5204428"/>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2" name="Shape">
              <a:extLst>
                <a:ext uri="{FF2B5EF4-FFF2-40B4-BE49-F238E27FC236}">
                  <a16:creationId xmlns:a16="http://schemas.microsoft.com/office/drawing/2014/main" id="{C84AEDAF-DA87-0FC6-A421-8548D43C9150}"/>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p>
        </p:txBody>
      </p:sp>
      <p:sp>
        <p:nvSpPr>
          <p:cNvPr id="9" name="Content Placeholder 6">
            <a:extLst>
              <a:ext uri="{FF2B5EF4-FFF2-40B4-BE49-F238E27FC236}">
                <a16:creationId xmlns:a16="http://schemas.microsoft.com/office/drawing/2014/main" id="{3F4551C1-F77D-5DEA-D4A6-E296C313BDBD}"/>
              </a:ext>
            </a:extLst>
          </p:cNvPr>
          <p:cNvSpPr>
            <a:spLocks noGrp="1"/>
          </p:cNvSpPr>
          <p:nvPr>
            <p:ph sz="quarter" idx="13" hasCustomPrompt="1"/>
          </p:nvPr>
        </p:nvSpPr>
        <p:spPr>
          <a:xfrm>
            <a:off x="811593" y="844209"/>
            <a:ext cx="10362510" cy="4968161"/>
          </a:xfrm>
        </p:spPr>
        <p:txBody>
          <a:bodyPr anchor="ctr">
            <a:noAutofit/>
          </a:bodyPr>
          <a:lstStyle>
            <a:lvl1pPr marL="0" indent="0" algn="ctr">
              <a:lnSpc>
                <a:spcPct val="90000"/>
              </a:lnSpc>
              <a:buNone/>
              <a:defRPr sz="6000" b="1" cap="all" baseline="0"/>
            </a:lvl1pPr>
            <a:lvl2pPr marL="228600" indent="0" algn="ctr">
              <a:lnSpc>
                <a:spcPct val="90000"/>
              </a:lnSpc>
              <a:buNone/>
              <a:defRPr sz="5400" b="1"/>
            </a:lvl2pPr>
            <a:lvl3pPr marL="457200" indent="0" algn="ctr">
              <a:lnSpc>
                <a:spcPct val="90000"/>
              </a:lnSpc>
              <a:buNone/>
              <a:defRPr sz="4800" b="1"/>
            </a:lvl3pPr>
            <a:lvl4pPr marL="685800" indent="0" algn="ctr">
              <a:lnSpc>
                <a:spcPct val="90000"/>
              </a:lnSpc>
              <a:buNone/>
              <a:defRPr sz="4400" b="1"/>
            </a:lvl4pPr>
            <a:lvl5pPr marL="914400" indent="0" algn="ctr">
              <a:lnSpc>
                <a:spcPct val="90000"/>
              </a:lnSpc>
              <a:buNone/>
              <a:defRPr sz="4000" b="1"/>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7" name="Footer Placeholder 4">
            <a:extLst>
              <a:ext uri="{FF2B5EF4-FFF2-40B4-BE49-F238E27FC236}">
                <a16:creationId xmlns:a16="http://schemas.microsoft.com/office/drawing/2014/main" id="{6C2AFDFC-279D-866C-97E4-0413DAD3750E}"/>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6" name="Date Placeholder 3">
            <a:extLst>
              <a:ext uri="{FF2B5EF4-FFF2-40B4-BE49-F238E27FC236}">
                <a16:creationId xmlns:a16="http://schemas.microsoft.com/office/drawing/2014/main" id="{D329DF21-7E57-6F8D-84A6-32DD2CDC6644}"/>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8" name="Slide Number Placeholder 5">
            <a:extLst>
              <a:ext uri="{FF2B5EF4-FFF2-40B4-BE49-F238E27FC236}">
                <a16:creationId xmlns:a16="http://schemas.microsoft.com/office/drawing/2014/main" id="{7F0DFF13-FAC1-37BC-2037-41048E696257}"/>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4397691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4"/>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2DE75237-C959-D427-59CB-754609076995}"/>
              </a:ext>
            </a:extLst>
          </p:cNvPr>
          <p:cNvSpPr/>
          <p:nvPr/>
        </p:nvSpPr>
        <p:spPr>
          <a:xfrm>
            <a:off x="680973" y="1199512"/>
            <a:ext cx="11058961" cy="4831742"/>
          </a:xfrm>
          <a:prstGeom prst="rect">
            <a:avLst/>
          </a:prstGeom>
          <a:solidFill>
            <a:schemeClr val="tx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accent2">
                  <a:lumMod val="20000"/>
                  <a:lumOff val="80000"/>
                </a:schemeClr>
              </a:solidFill>
              <a:latin typeface="Karla"/>
              <a:ea typeface="Karla"/>
              <a:cs typeface="Karla"/>
              <a:sym typeface="Karla"/>
            </a:endParaRPr>
          </a:p>
        </p:txBody>
      </p:sp>
      <p:sp>
        <p:nvSpPr>
          <p:cNvPr id="13" name="Shape">
            <a:extLst>
              <a:ext uri="{FF2B5EF4-FFF2-40B4-BE49-F238E27FC236}">
                <a16:creationId xmlns:a16="http://schemas.microsoft.com/office/drawing/2014/main" id="{2E7456C8-E832-7DE1-2809-F37CD2039059}"/>
              </a:ext>
            </a:extLst>
          </p:cNvPr>
          <p:cNvSpPr/>
          <p:nvPr/>
        </p:nvSpPr>
        <p:spPr>
          <a:xfrm>
            <a:off x="452064" y="838200"/>
            <a:ext cx="11058961"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6" name="Title 7">
            <a:extLst>
              <a:ext uri="{FF2B5EF4-FFF2-40B4-BE49-F238E27FC236}">
                <a16:creationId xmlns:a16="http://schemas.microsoft.com/office/drawing/2014/main" id="{C8B71B71-DED1-B066-5130-1F2DE6145746}"/>
              </a:ext>
            </a:extLst>
          </p:cNvPr>
          <p:cNvSpPr>
            <a:spLocks noGrp="1"/>
          </p:cNvSpPr>
          <p:nvPr>
            <p:ph type="title" hasCustomPrompt="1"/>
          </p:nvPr>
        </p:nvSpPr>
        <p:spPr>
          <a:xfrm>
            <a:off x="1263157" y="4171150"/>
            <a:ext cx="9427773" cy="466344"/>
          </a:xfrm>
        </p:spPr>
        <p:txBody>
          <a:bodyPr anchor="ctr">
            <a:normAutofit/>
          </a:bodyPr>
          <a:lstStyle>
            <a:lvl1pPr algn="ctr">
              <a:lnSpc>
                <a:spcPct val="120000"/>
              </a:lnSpc>
              <a:defRPr sz="2200" b="1" cap="all" baseline="0">
                <a:latin typeface="+mn-lt"/>
              </a:defRPr>
            </a:lvl1pPr>
          </a:lstStyle>
          <a:p>
            <a:r>
              <a:rPr lang="en-US"/>
              <a:t>Quote Author</a:t>
            </a:r>
          </a:p>
        </p:txBody>
      </p:sp>
      <p:sp>
        <p:nvSpPr>
          <p:cNvPr id="2" name="Content Placeholder 6">
            <a:extLst>
              <a:ext uri="{FF2B5EF4-FFF2-40B4-BE49-F238E27FC236}">
                <a16:creationId xmlns:a16="http://schemas.microsoft.com/office/drawing/2014/main" id="{764B92A2-9C11-A473-0B3F-CAAD66CB9FFC}"/>
              </a:ext>
            </a:extLst>
          </p:cNvPr>
          <p:cNvSpPr>
            <a:spLocks noGrp="1"/>
          </p:cNvSpPr>
          <p:nvPr>
            <p:ph sz="quarter" idx="10" hasCustomPrompt="1"/>
          </p:nvPr>
        </p:nvSpPr>
        <p:spPr>
          <a:xfrm>
            <a:off x="1050623" y="1475874"/>
            <a:ext cx="9852843" cy="2393479"/>
          </a:xfrm>
        </p:spPr>
        <p:txBody>
          <a:bodyPr anchor="b">
            <a:normAutofit/>
          </a:bodyPr>
          <a:lstStyle>
            <a:lvl1pPr marL="228600" indent="0" algn="ctr">
              <a:buNone/>
              <a:defRPr sz="4000">
                <a:latin typeface="+mj-lt"/>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add Quote</a:t>
            </a:r>
          </a:p>
        </p:txBody>
      </p:sp>
      <p:sp>
        <p:nvSpPr>
          <p:cNvPr id="4" name="Footer Placeholder 4">
            <a:extLst>
              <a:ext uri="{FF2B5EF4-FFF2-40B4-BE49-F238E27FC236}">
                <a16:creationId xmlns:a16="http://schemas.microsoft.com/office/drawing/2014/main" id="{B47B8EDB-536A-003E-AE0A-AB072C6BD4F2}"/>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3" name="Date Placeholder 3">
            <a:extLst>
              <a:ext uri="{FF2B5EF4-FFF2-40B4-BE49-F238E27FC236}">
                <a16:creationId xmlns:a16="http://schemas.microsoft.com/office/drawing/2014/main" id="{F59023AF-254C-8366-C5DA-6778C61166AB}"/>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5" name="Slide Number Placeholder 5">
            <a:extLst>
              <a:ext uri="{FF2B5EF4-FFF2-40B4-BE49-F238E27FC236}">
                <a16:creationId xmlns:a16="http://schemas.microsoft.com/office/drawing/2014/main" id="{BCDA5A3A-7694-A45B-B5A0-90DAAB4B23EE}"/>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5523278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Quote 2">
    <p:bg>
      <p:bgPr>
        <a:solidFill>
          <a:schemeClr val="accent3"/>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2DE75237-C959-D427-59CB-754609076995}"/>
              </a:ext>
            </a:extLst>
          </p:cNvPr>
          <p:cNvSpPr/>
          <p:nvPr/>
        </p:nvSpPr>
        <p:spPr>
          <a:xfrm>
            <a:off x="680973" y="1199512"/>
            <a:ext cx="11058961" cy="483174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accent2">
                  <a:lumMod val="20000"/>
                  <a:lumOff val="80000"/>
                </a:schemeClr>
              </a:solidFill>
              <a:latin typeface="Karla"/>
              <a:ea typeface="Karla"/>
              <a:cs typeface="Karla"/>
              <a:sym typeface="Karla"/>
            </a:endParaRPr>
          </a:p>
        </p:txBody>
      </p:sp>
      <p:sp>
        <p:nvSpPr>
          <p:cNvPr id="13" name="Shape">
            <a:extLst>
              <a:ext uri="{FF2B5EF4-FFF2-40B4-BE49-F238E27FC236}">
                <a16:creationId xmlns:a16="http://schemas.microsoft.com/office/drawing/2014/main" id="{2E7456C8-E832-7DE1-2809-F37CD2039059}"/>
              </a:ext>
            </a:extLst>
          </p:cNvPr>
          <p:cNvSpPr/>
          <p:nvPr/>
        </p:nvSpPr>
        <p:spPr>
          <a:xfrm>
            <a:off x="452064" y="838200"/>
            <a:ext cx="11058961"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8" name="Title 7">
            <a:extLst>
              <a:ext uri="{FF2B5EF4-FFF2-40B4-BE49-F238E27FC236}">
                <a16:creationId xmlns:a16="http://schemas.microsoft.com/office/drawing/2014/main" id="{F1D793A1-BF22-DDD0-DBA9-DEFF700F008F}"/>
              </a:ext>
            </a:extLst>
          </p:cNvPr>
          <p:cNvSpPr>
            <a:spLocks noGrp="1"/>
          </p:cNvSpPr>
          <p:nvPr>
            <p:ph type="title" hasCustomPrompt="1"/>
          </p:nvPr>
        </p:nvSpPr>
        <p:spPr>
          <a:xfrm>
            <a:off x="800100" y="4935583"/>
            <a:ext cx="9427773" cy="466344"/>
          </a:xfrm>
        </p:spPr>
        <p:txBody>
          <a:bodyPr anchor="ctr">
            <a:normAutofit/>
          </a:bodyPr>
          <a:lstStyle>
            <a:lvl1pPr>
              <a:lnSpc>
                <a:spcPct val="120000"/>
              </a:lnSpc>
              <a:defRPr sz="2200" b="1" cap="all" baseline="0">
                <a:latin typeface="+mn-lt"/>
              </a:defRPr>
            </a:lvl1pPr>
          </a:lstStyle>
          <a:p>
            <a:r>
              <a:rPr lang="en-US"/>
              <a:t>Quote Author</a:t>
            </a:r>
          </a:p>
        </p:txBody>
      </p:sp>
      <p:sp>
        <p:nvSpPr>
          <p:cNvPr id="7" name="Content Placeholder 6">
            <a:extLst>
              <a:ext uri="{FF2B5EF4-FFF2-40B4-BE49-F238E27FC236}">
                <a16:creationId xmlns:a16="http://schemas.microsoft.com/office/drawing/2014/main" id="{3B302FB0-A6C5-BD5A-AF43-984A6C3F8682}"/>
              </a:ext>
            </a:extLst>
          </p:cNvPr>
          <p:cNvSpPr>
            <a:spLocks noGrp="1"/>
          </p:cNvSpPr>
          <p:nvPr>
            <p:ph sz="quarter" idx="10" hasCustomPrompt="1"/>
          </p:nvPr>
        </p:nvSpPr>
        <p:spPr>
          <a:xfrm>
            <a:off x="800100" y="1365758"/>
            <a:ext cx="9898063" cy="3308350"/>
          </a:xfrm>
        </p:spPr>
        <p:txBody>
          <a:bodyPr anchor="ctr">
            <a:normAutofit/>
          </a:bodyPr>
          <a:lstStyle>
            <a:lvl1pPr marL="228600" indent="0">
              <a:buNone/>
              <a:defRPr sz="4000">
                <a:latin typeface="+mj-lt"/>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add Quote</a:t>
            </a:r>
          </a:p>
        </p:txBody>
      </p:sp>
      <p:sp>
        <p:nvSpPr>
          <p:cNvPr id="3" name="Footer Placeholder 4">
            <a:extLst>
              <a:ext uri="{FF2B5EF4-FFF2-40B4-BE49-F238E27FC236}">
                <a16:creationId xmlns:a16="http://schemas.microsoft.com/office/drawing/2014/main" id="{90B46980-787B-28B2-BEF9-0889894EF45C}"/>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2" name="Date Placeholder 3">
            <a:extLst>
              <a:ext uri="{FF2B5EF4-FFF2-40B4-BE49-F238E27FC236}">
                <a16:creationId xmlns:a16="http://schemas.microsoft.com/office/drawing/2014/main" id="{CA696B03-9BC5-E21E-A5FD-103860D280DA}"/>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4" name="Slide Number Placeholder 5">
            <a:extLst>
              <a:ext uri="{FF2B5EF4-FFF2-40B4-BE49-F238E27FC236}">
                <a16:creationId xmlns:a16="http://schemas.microsoft.com/office/drawing/2014/main" id="{AB97DCEF-D6BB-4719-2240-3051D4DDEDEE}"/>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88169355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ote 3">
    <p:bg>
      <p:bgPr>
        <a:solidFill>
          <a:schemeClr val="accent2"/>
        </a:solidFill>
        <a:effectLst/>
      </p:bgPr>
    </p:bg>
    <p:spTree>
      <p:nvGrpSpPr>
        <p:cNvPr id="1" name=""/>
        <p:cNvGrpSpPr/>
        <p:nvPr/>
      </p:nvGrpSpPr>
      <p:grpSpPr>
        <a:xfrm>
          <a:off x="0" y="0"/>
          <a:ext cx="0" cy="0"/>
          <a:chOff x="0" y="0"/>
          <a:chExt cx="0" cy="0"/>
        </a:xfrm>
      </p:grpSpPr>
      <p:sp>
        <p:nvSpPr>
          <p:cNvPr id="8" name="Shape 2">
            <a:extLst>
              <a:ext uri="{FF2B5EF4-FFF2-40B4-BE49-F238E27FC236}">
                <a16:creationId xmlns:a16="http://schemas.microsoft.com/office/drawing/2014/main" id="{7FA2DADE-9D41-2081-4A77-1D5CE9B7776B}"/>
              </a:ext>
            </a:extLst>
          </p:cNvPr>
          <p:cNvSpPr/>
          <p:nvPr/>
        </p:nvSpPr>
        <p:spPr>
          <a:xfrm>
            <a:off x="1062566" y="1161412"/>
            <a:ext cx="10221119" cy="4831742"/>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9" name="Shape 1">
            <a:extLst>
              <a:ext uri="{FF2B5EF4-FFF2-40B4-BE49-F238E27FC236}">
                <a16:creationId xmlns:a16="http://schemas.microsoft.com/office/drawing/2014/main" id="{D138D331-ECD1-1788-A7CA-448A49C9F489}"/>
              </a:ext>
            </a:extLst>
          </p:cNvPr>
          <p:cNvSpPr/>
          <p:nvPr/>
        </p:nvSpPr>
        <p:spPr>
          <a:xfrm>
            <a:off x="858371" y="800100"/>
            <a:ext cx="10221119" cy="4953001"/>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4" name="Title 7">
            <a:extLst>
              <a:ext uri="{FF2B5EF4-FFF2-40B4-BE49-F238E27FC236}">
                <a16:creationId xmlns:a16="http://schemas.microsoft.com/office/drawing/2014/main" id="{B18BA15F-A0BE-EFD1-7E68-4B1BD84BEB67}"/>
              </a:ext>
            </a:extLst>
          </p:cNvPr>
          <p:cNvSpPr>
            <a:spLocks noGrp="1"/>
          </p:cNvSpPr>
          <p:nvPr>
            <p:ph type="title" hasCustomPrompt="1"/>
          </p:nvPr>
        </p:nvSpPr>
        <p:spPr>
          <a:xfrm>
            <a:off x="1236585" y="4526280"/>
            <a:ext cx="9108208" cy="466344"/>
          </a:xfrm>
        </p:spPr>
        <p:txBody>
          <a:bodyPr anchor="ctr">
            <a:normAutofit/>
          </a:bodyPr>
          <a:lstStyle>
            <a:lvl1pPr>
              <a:lnSpc>
                <a:spcPct val="120000"/>
              </a:lnSpc>
              <a:defRPr sz="2200" b="1" cap="all" baseline="0">
                <a:latin typeface="+mn-lt"/>
              </a:defRPr>
            </a:lvl1pPr>
          </a:lstStyle>
          <a:p>
            <a:r>
              <a:rPr lang="en-US"/>
              <a:t>Quote Author</a:t>
            </a:r>
          </a:p>
        </p:txBody>
      </p:sp>
      <p:sp>
        <p:nvSpPr>
          <p:cNvPr id="3" name="Content Placeholder 6">
            <a:extLst>
              <a:ext uri="{FF2B5EF4-FFF2-40B4-BE49-F238E27FC236}">
                <a16:creationId xmlns:a16="http://schemas.microsoft.com/office/drawing/2014/main" id="{56074EC9-559B-FD63-2E36-6C0F1C29A954}"/>
              </a:ext>
            </a:extLst>
          </p:cNvPr>
          <p:cNvSpPr>
            <a:spLocks noGrp="1"/>
          </p:cNvSpPr>
          <p:nvPr>
            <p:ph sz="quarter" idx="10" hasCustomPrompt="1"/>
          </p:nvPr>
        </p:nvSpPr>
        <p:spPr>
          <a:xfrm>
            <a:off x="1236585" y="1527048"/>
            <a:ext cx="9108208" cy="2704206"/>
          </a:xfrm>
        </p:spPr>
        <p:txBody>
          <a:bodyPr anchor="t">
            <a:normAutofit/>
          </a:bodyPr>
          <a:lstStyle>
            <a:lvl1pPr marL="0" indent="0">
              <a:lnSpc>
                <a:spcPct val="100000"/>
              </a:lnSpc>
              <a:spcBef>
                <a:spcPts val="0"/>
              </a:spcBef>
              <a:buNone/>
              <a:defRPr sz="4400">
                <a:latin typeface="+mj-lt"/>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add Quote</a:t>
            </a:r>
          </a:p>
        </p:txBody>
      </p:sp>
      <p:sp>
        <p:nvSpPr>
          <p:cNvPr id="13" name="Footer Placeholder 4">
            <a:extLst>
              <a:ext uri="{FF2B5EF4-FFF2-40B4-BE49-F238E27FC236}">
                <a16:creationId xmlns:a16="http://schemas.microsoft.com/office/drawing/2014/main" id="{FB5B5DC6-7732-056F-CCE9-08CA0A2F5A70}"/>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12" name="Date Placeholder 3">
            <a:extLst>
              <a:ext uri="{FF2B5EF4-FFF2-40B4-BE49-F238E27FC236}">
                <a16:creationId xmlns:a16="http://schemas.microsoft.com/office/drawing/2014/main" id="{C30CB01E-671D-F7D5-38AC-15837FE387E1}"/>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6" name="Slide Number Placeholder 5">
            <a:extLst>
              <a:ext uri="{FF2B5EF4-FFF2-40B4-BE49-F238E27FC236}">
                <a16:creationId xmlns:a16="http://schemas.microsoft.com/office/drawing/2014/main" id="{1CEAD38F-C515-CF0A-DFEF-E4F3E918B03F}"/>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604884500"/>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Shape">
            <a:extLst>
              <a:ext uri="{FF2B5EF4-FFF2-40B4-BE49-F238E27FC236}">
                <a16:creationId xmlns:a16="http://schemas.microsoft.com/office/drawing/2014/main" id="{8EAF9CAC-FFA2-BEF7-4631-1C54E575EDE5}"/>
              </a:ext>
            </a:extLst>
          </p:cNvPr>
          <p:cNvSpPr/>
          <p:nvPr/>
        </p:nvSpPr>
        <p:spPr>
          <a:xfrm>
            <a:off x="734919" y="2106081"/>
            <a:ext cx="5054248"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2" name="Shape">
            <a:extLst>
              <a:ext uri="{FF2B5EF4-FFF2-40B4-BE49-F238E27FC236}">
                <a16:creationId xmlns:a16="http://schemas.microsoft.com/office/drawing/2014/main" id="{37C03440-D61A-0EBF-6628-89058E855965}"/>
              </a:ext>
            </a:extLst>
          </p:cNvPr>
          <p:cNvSpPr/>
          <p:nvPr/>
        </p:nvSpPr>
        <p:spPr>
          <a:xfrm>
            <a:off x="6525104" y="2090064"/>
            <a:ext cx="5054248" cy="3987012"/>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966704" cy="1132258"/>
          </a:xfrm>
        </p:spPr>
        <p:txBody>
          <a:bodyPr anchor="t"/>
          <a:lstStyle/>
          <a:p>
            <a:r>
              <a:rPr lang="en-US"/>
              <a:t>Click to edit Master title style</a:t>
            </a:r>
          </a:p>
        </p:txBody>
      </p:sp>
      <p:sp>
        <p:nvSpPr>
          <p:cNvPr id="11" name="Content Placeholder 6">
            <a:extLst>
              <a:ext uri="{FF2B5EF4-FFF2-40B4-BE49-F238E27FC236}">
                <a16:creationId xmlns:a16="http://schemas.microsoft.com/office/drawing/2014/main" id="{B0235ED5-6A34-E190-C6AF-47C4365CF4DA}"/>
              </a:ext>
            </a:extLst>
          </p:cNvPr>
          <p:cNvSpPr>
            <a:spLocks noGrp="1"/>
          </p:cNvSpPr>
          <p:nvPr>
            <p:ph sz="quarter" idx="17"/>
          </p:nvPr>
        </p:nvSpPr>
        <p:spPr>
          <a:xfrm>
            <a:off x="612647" y="1956816"/>
            <a:ext cx="5049837" cy="3986212"/>
          </a:xfrm>
          <a:solidFill>
            <a:schemeClr val="bg1"/>
          </a:solidFill>
          <a:ln w="25400">
            <a:solidFill>
              <a:schemeClr val="dk1"/>
            </a:solidFill>
          </a:ln>
        </p:spPr>
        <p:txBody>
          <a:bodyPr lIns="365760" tIns="274320" rIns="365760"/>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6">
            <a:extLst>
              <a:ext uri="{FF2B5EF4-FFF2-40B4-BE49-F238E27FC236}">
                <a16:creationId xmlns:a16="http://schemas.microsoft.com/office/drawing/2014/main" id="{15924B5D-8BA0-6E97-9FCD-477345587304}"/>
              </a:ext>
            </a:extLst>
          </p:cNvPr>
          <p:cNvSpPr>
            <a:spLocks noGrp="1"/>
          </p:cNvSpPr>
          <p:nvPr>
            <p:ph sz="quarter" idx="16"/>
          </p:nvPr>
        </p:nvSpPr>
        <p:spPr>
          <a:xfrm>
            <a:off x="6402388" y="1941513"/>
            <a:ext cx="5049837" cy="3986212"/>
          </a:xfrm>
          <a:solidFill>
            <a:schemeClr val="bg1"/>
          </a:solidFill>
          <a:ln w="25400">
            <a:solidFill>
              <a:schemeClr val="dk1"/>
            </a:solidFill>
          </a:ln>
        </p:spPr>
        <p:txBody>
          <a:bodyPr lIns="365760" tIns="274320" rIns="365760"/>
          <a:lstStyle>
            <a:lvl1pPr marL="0" indent="0">
              <a:buNone/>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a:extLst>
              <a:ext uri="{FF2B5EF4-FFF2-40B4-BE49-F238E27FC236}">
                <a16:creationId xmlns:a16="http://schemas.microsoft.com/office/drawing/2014/main" id="{39E9D210-740B-975E-F164-1DE3D1A898C0}"/>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3" name="Date Placeholder 3">
            <a:extLst>
              <a:ext uri="{FF2B5EF4-FFF2-40B4-BE49-F238E27FC236}">
                <a16:creationId xmlns:a16="http://schemas.microsoft.com/office/drawing/2014/main" id="{4378DF6A-F028-C688-AFFC-152D73F73A1C}"/>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0" name="Slide Number Placeholder 5">
            <a:extLst>
              <a:ext uri="{FF2B5EF4-FFF2-40B4-BE49-F238E27FC236}">
                <a16:creationId xmlns:a16="http://schemas.microsoft.com/office/drawing/2014/main" id="{EF58732C-80CB-B4FE-AB5F-DDFE3F83A3D7}"/>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3335907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4" name="Shape">
            <a:extLst>
              <a:ext uri="{FF2B5EF4-FFF2-40B4-BE49-F238E27FC236}">
                <a16:creationId xmlns:a16="http://schemas.microsoft.com/office/drawing/2014/main" id="{87053FE2-64E0-3012-349A-A9A3630871D9}"/>
              </a:ext>
            </a:extLst>
          </p:cNvPr>
          <p:cNvSpPr/>
          <p:nvPr/>
        </p:nvSpPr>
        <p:spPr>
          <a:xfrm>
            <a:off x="734919" y="2106081"/>
            <a:ext cx="5054248" cy="3987012"/>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1" name="Shape">
            <a:extLst>
              <a:ext uri="{FF2B5EF4-FFF2-40B4-BE49-F238E27FC236}">
                <a16:creationId xmlns:a16="http://schemas.microsoft.com/office/drawing/2014/main" id="{C46A75A9-A17B-098E-3A45-F6C555BE2639}"/>
              </a:ext>
            </a:extLst>
          </p:cNvPr>
          <p:cNvSpPr/>
          <p:nvPr/>
        </p:nvSpPr>
        <p:spPr>
          <a:xfrm>
            <a:off x="609964" y="1964050"/>
            <a:ext cx="5054248" cy="3987012"/>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3" name="Shape">
            <a:extLst>
              <a:ext uri="{FF2B5EF4-FFF2-40B4-BE49-F238E27FC236}">
                <a16:creationId xmlns:a16="http://schemas.microsoft.com/office/drawing/2014/main" id="{09A08B6C-E5A4-86B0-F3FC-9D459A8BBBFE}"/>
              </a:ext>
            </a:extLst>
          </p:cNvPr>
          <p:cNvSpPr/>
          <p:nvPr/>
        </p:nvSpPr>
        <p:spPr>
          <a:xfrm>
            <a:off x="6527790" y="2106081"/>
            <a:ext cx="5054248" cy="3987012"/>
          </a:xfrm>
          <a:prstGeom prst="rect">
            <a:avLst/>
          </a:prstGeom>
          <a:solidFill>
            <a:schemeClr val="accent3"/>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4" name="Shape">
            <a:extLst>
              <a:ext uri="{FF2B5EF4-FFF2-40B4-BE49-F238E27FC236}">
                <a16:creationId xmlns:a16="http://schemas.microsoft.com/office/drawing/2014/main" id="{BC04CEF9-7BA9-D4E7-7852-594CC56DBD37}"/>
              </a:ext>
            </a:extLst>
          </p:cNvPr>
          <p:cNvSpPr/>
          <p:nvPr/>
        </p:nvSpPr>
        <p:spPr>
          <a:xfrm>
            <a:off x="6402835" y="1964050"/>
            <a:ext cx="5054248" cy="3987012"/>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noProof="0">
              <a:solidFill>
                <a:schemeClr val="lt1"/>
              </a:solidFill>
              <a:latin typeface="Karla"/>
              <a:ea typeface="Karla"/>
              <a:cs typeface="Karla"/>
              <a:sym typeface="Karla"/>
            </a:endParaRPr>
          </a:p>
        </p:txBody>
      </p:sp>
      <p:sp>
        <p:nvSpPr>
          <p:cNvPr id="17" name="Title 1">
            <a:extLst>
              <a:ext uri="{FF2B5EF4-FFF2-40B4-BE49-F238E27FC236}">
                <a16:creationId xmlns:a16="http://schemas.microsoft.com/office/drawing/2014/main" id="{FDBC014A-57E4-E622-1B5A-DDCDE4F19F68}"/>
              </a:ext>
            </a:extLst>
          </p:cNvPr>
          <p:cNvSpPr>
            <a:spLocks noGrp="1"/>
          </p:cNvSpPr>
          <p:nvPr>
            <p:ph type="title"/>
          </p:nvPr>
        </p:nvSpPr>
        <p:spPr>
          <a:xfrm>
            <a:off x="612648" y="548640"/>
            <a:ext cx="10966704" cy="1132258"/>
          </a:xfrm>
        </p:spPr>
        <p:txBody>
          <a:bodyPr anchor="t"/>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923026" y="2140585"/>
            <a:ext cx="4433978" cy="575962"/>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2">
            <a:extLst>
              <a:ext uri="{FF2B5EF4-FFF2-40B4-BE49-F238E27FC236}">
                <a16:creationId xmlns:a16="http://schemas.microsoft.com/office/drawing/2014/main" id="{BBDB215F-F64D-AFEC-78DE-A34FCC39898B}"/>
              </a:ext>
            </a:extLst>
          </p:cNvPr>
          <p:cNvSpPr>
            <a:spLocks noGrp="1"/>
          </p:cNvSpPr>
          <p:nvPr>
            <p:ph type="body" idx="17"/>
          </p:nvPr>
        </p:nvSpPr>
        <p:spPr>
          <a:xfrm>
            <a:off x="6715897" y="2140585"/>
            <a:ext cx="4433978" cy="575962"/>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923026" y="2842450"/>
            <a:ext cx="4433978" cy="28982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5">
            <a:extLst>
              <a:ext uri="{FF2B5EF4-FFF2-40B4-BE49-F238E27FC236}">
                <a16:creationId xmlns:a16="http://schemas.microsoft.com/office/drawing/2014/main" id="{2EAD70E4-41EC-CD82-9922-84432DB90008}"/>
              </a:ext>
            </a:extLst>
          </p:cNvPr>
          <p:cNvSpPr>
            <a:spLocks noGrp="1"/>
          </p:cNvSpPr>
          <p:nvPr>
            <p:ph sz="quarter" idx="16"/>
          </p:nvPr>
        </p:nvSpPr>
        <p:spPr>
          <a:xfrm>
            <a:off x="6715897" y="2842450"/>
            <a:ext cx="4433978" cy="28982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AE45957D-E390-A6CD-0738-7DBCB3C4B41C}"/>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2" name="Date Placeholder 3">
            <a:extLst>
              <a:ext uri="{FF2B5EF4-FFF2-40B4-BE49-F238E27FC236}">
                <a16:creationId xmlns:a16="http://schemas.microsoft.com/office/drawing/2014/main" id="{6323C36B-3396-E0B9-7965-0F8040BFF210}"/>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10" name="Slide Number Placeholder 5">
            <a:extLst>
              <a:ext uri="{FF2B5EF4-FFF2-40B4-BE49-F238E27FC236}">
                <a16:creationId xmlns:a16="http://schemas.microsoft.com/office/drawing/2014/main" id="{78F87EB5-54D8-0C98-C391-699B7F558C89}"/>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83585593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reserve="1">
  <p:cSld name="Title Only">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4" name="Footer Placeholder 4">
            <a:extLst>
              <a:ext uri="{FF2B5EF4-FFF2-40B4-BE49-F238E27FC236}">
                <a16:creationId xmlns:a16="http://schemas.microsoft.com/office/drawing/2014/main" id="{997C84A4-6A79-3485-A77E-989CD758309D}"/>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3" name="Date Placeholder 3">
            <a:extLst>
              <a:ext uri="{FF2B5EF4-FFF2-40B4-BE49-F238E27FC236}">
                <a16:creationId xmlns:a16="http://schemas.microsoft.com/office/drawing/2014/main" id="{9E55074A-9964-8F29-CF91-8A0D5AF16CB0}"/>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5" name="Slide Number Placeholder 5">
            <a:extLst>
              <a:ext uri="{FF2B5EF4-FFF2-40B4-BE49-F238E27FC236}">
                <a16:creationId xmlns:a16="http://schemas.microsoft.com/office/drawing/2014/main" id="{6AAF6FDF-2AC3-DB97-1683-2D56D880D51B}"/>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988166109"/>
      </p:ext>
    </p:extLst>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Empty">
    <p:bg>
      <p:bgRef idx="1001">
        <a:schemeClr val="bg1"/>
      </p:bgRef>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8A6B9D93-9B64-1CD3-A833-FFDD8C5DBA7C}"/>
              </a:ext>
            </a:extLst>
          </p:cNvPr>
          <p:cNvGrpSpPr/>
          <p:nvPr/>
        </p:nvGrpSpPr>
        <p:grpSpPr>
          <a:xfrm>
            <a:off x="452064" y="492893"/>
            <a:ext cx="11287872" cy="5876422"/>
            <a:chOff x="521208" y="647905"/>
            <a:chExt cx="11365969" cy="5565740"/>
          </a:xfrm>
        </p:grpSpPr>
        <p:sp>
          <p:nvSpPr>
            <p:cNvPr id="11" name="Shape">
              <a:extLst>
                <a:ext uri="{FF2B5EF4-FFF2-40B4-BE49-F238E27FC236}">
                  <a16:creationId xmlns:a16="http://schemas.microsoft.com/office/drawing/2014/main" id="{37BFBC61-3CC2-D636-FC54-55E9720C4A08}"/>
                </a:ext>
              </a:extLst>
            </p:cNvPr>
            <p:cNvSpPr/>
            <p:nvPr/>
          </p:nvSpPr>
          <p:spPr>
            <a:xfrm>
              <a:off x="725402" y="1009217"/>
              <a:ext cx="11161775" cy="5204428"/>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12" name="Shape">
              <a:extLst>
                <a:ext uri="{FF2B5EF4-FFF2-40B4-BE49-F238E27FC236}">
                  <a16:creationId xmlns:a16="http://schemas.microsoft.com/office/drawing/2014/main" id="{9D0D17A4-DEA9-4B44-C0FE-1238BACA12F7}"/>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grpSp>
      <p:sp>
        <p:nvSpPr>
          <p:cNvPr id="3" name="Footer Placeholder 4">
            <a:extLst>
              <a:ext uri="{FF2B5EF4-FFF2-40B4-BE49-F238E27FC236}">
                <a16:creationId xmlns:a16="http://schemas.microsoft.com/office/drawing/2014/main" id="{373E672C-94F7-4F94-AA9D-0B2344E4BC8A}"/>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2" name="Date Placeholder 3">
            <a:extLst>
              <a:ext uri="{FF2B5EF4-FFF2-40B4-BE49-F238E27FC236}">
                <a16:creationId xmlns:a16="http://schemas.microsoft.com/office/drawing/2014/main" id="{794D1CA6-A4DC-DBEE-5E99-FCD16E8FE0E4}"/>
              </a:ext>
            </a:extLst>
          </p:cNvPr>
          <p:cNvSpPr>
            <a:spLocks noGrp="1"/>
          </p:cNvSpPr>
          <p:nvPr>
            <p:ph type="dt" sz="half" idx="2"/>
          </p:nvPr>
        </p:nvSpPr>
        <p:spPr>
          <a:xfrm>
            <a:off x="8893929" y="6410960"/>
            <a:ext cx="2202644" cy="298120"/>
          </a:xfrm>
          <a:prstGeom prst="rect">
            <a:avLst/>
          </a:prstGeom>
        </p:spPr>
        <p:txBody>
          <a:bodyPr anchor="b"/>
          <a:lstStyle>
            <a:lvl1pPr>
              <a:defRPr sz="1200"/>
            </a:lvl1pPr>
          </a:lstStyle>
          <a:p>
            <a:endParaRPr lang="en-US"/>
          </a:p>
        </p:txBody>
      </p:sp>
      <p:sp>
        <p:nvSpPr>
          <p:cNvPr id="4" name="Slide Number Placeholder 5">
            <a:extLst>
              <a:ext uri="{FF2B5EF4-FFF2-40B4-BE49-F238E27FC236}">
                <a16:creationId xmlns:a16="http://schemas.microsoft.com/office/drawing/2014/main" id="{C02D83F5-E164-0E11-063F-914D641C1C8A}"/>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3305962661"/>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5"/>
            <a:ext cx="6440258" cy="5755109"/>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4">
            <a:extLst>
              <a:ext uri="{FF2B5EF4-FFF2-40B4-BE49-F238E27FC236}">
                <a16:creationId xmlns:a16="http://schemas.microsoft.com/office/drawing/2014/main" id="{3490C2B9-2891-C4B8-A62C-388B9E630863}"/>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5" name="Date Placeholder 3">
            <a:extLst>
              <a:ext uri="{FF2B5EF4-FFF2-40B4-BE49-F238E27FC236}">
                <a16:creationId xmlns:a16="http://schemas.microsoft.com/office/drawing/2014/main" id="{72391F72-8364-5853-5AF7-052CEB5F9248}"/>
              </a:ext>
            </a:extLst>
          </p:cNvPr>
          <p:cNvSpPr>
            <a:spLocks noGrp="1"/>
          </p:cNvSpPr>
          <p:nvPr>
            <p:ph type="dt" sz="half" idx="10"/>
          </p:nvPr>
        </p:nvSpPr>
        <p:spPr>
          <a:xfrm>
            <a:off x="8893929" y="6410960"/>
            <a:ext cx="2202644" cy="298120"/>
          </a:xfrm>
          <a:prstGeom prst="rect">
            <a:avLst/>
          </a:prstGeom>
        </p:spPr>
        <p:txBody>
          <a:bodyPr anchor="b"/>
          <a:lstStyle>
            <a:lvl1pPr>
              <a:defRPr sz="1200"/>
            </a:lvl1pPr>
          </a:lstStyle>
          <a:p>
            <a:endParaRPr lang="en-US"/>
          </a:p>
        </p:txBody>
      </p:sp>
      <p:sp>
        <p:nvSpPr>
          <p:cNvPr id="7" name="Slide Number Placeholder 5">
            <a:extLst>
              <a:ext uri="{FF2B5EF4-FFF2-40B4-BE49-F238E27FC236}">
                <a16:creationId xmlns:a16="http://schemas.microsoft.com/office/drawing/2014/main" id="{8E50753C-CFE5-2B43-A721-D0E923A0E0EA}"/>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804526657"/>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Shape">
            <a:extLst>
              <a:ext uri="{FF2B5EF4-FFF2-40B4-BE49-F238E27FC236}">
                <a16:creationId xmlns:a16="http://schemas.microsoft.com/office/drawing/2014/main" id="{AAA00F4A-8B03-B8A7-EF9E-9FA816B844D9}"/>
              </a:ext>
            </a:extLst>
          </p:cNvPr>
          <p:cNvSpPr/>
          <p:nvPr/>
        </p:nvSpPr>
        <p:spPr>
          <a:xfrm>
            <a:off x="5134801" y="980808"/>
            <a:ext cx="6345319" cy="5190277"/>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b="0" i="0" u="none" strike="noStrike" cap="none" noProof="0">
              <a:solidFill>
                <a:schemeClr val="lt1"/>
              </a:solidFill>
              <a:latin typeface="Karla"/>
              <a:ea typeface="Karla"/>
              <a:cs typeface="Karla"/>
              <a:sym typeface="Karla"/>
            </a:endParaRPr>
          </a:p>
        </p:txBody>
      </p:sp>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8" y="557784"/>
            <a:ext cx="3595634" cy="1762083"/>
          </a:xfrm>
        </p:spPr>
        <p:txBody>
          <a:bodyPr anchor="t">
            <a:normAutofit/>
          </a:bodyPr>
          <a:lstStyle>
            <a:lvl1pPr>
              <a:defRPr sz="36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648"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Picture Placeholder 10">
            <a:extLst>
              <a:ext uri="{FF2B5EF4-FFF2-40B4-BE49-F238E27FC236}">
                <a16:creationId xmlns:a16="http://schemas.microsoft.com/office/drawing/2014/main" id="{6AB62C19-EED5-2CB6-3778-D242A01B31A4}"/>
              </a:ext>
            </a:extLst>
          </p:cNvPr>
          <p:cNvSpPr>
            <a:spLocks noGrp="1"/>
          </p:cNvSpPr>
          <p:nvPr>
            <p:ph type="pic" sz="quarter" idx="13" hasCustomPrompt="1"/>
          </p:nvPr>
        </p:nvSpPr>
        <p:spPr>
          <a:xfrm>
            <a:off x="4976261" y="557784"/>
            <a:ext cx="6345319" cy="5437925"/>
          </a:xfrm>
          <a:blipFill>
            <a:blip r:embed="rId2">
              <a:alphaModFix amt="70000"/>
              <a:extLst>
                <a:ext uri="{28A0092B-C50C-407E-A947-70E740481C1C}">
                  <a14:useLocalDpi xmlns:a14="http://schemas.microsoft.com/office/drawing/2010/main" val="0"/>
                </a:ext>
              </a:extLst>
            </a:blip>
            <a:stretch>
              <a:fillRect/>
            </a:stretch>
          </a:blipFill>
          <a:ln w="25400">
            <a:solidFill>
              <a:schemeClr val="tx1"/>
            </a:solidFill>
          </a:ln>
        </p:spPr>
        <p:txBody>
          <a:bodyPr/>
          <a:lstStyle>
            <a:lvl1pPr marL="0" indent="0">
              <a:buNone/>
              <a:defRPr/>
            </a:lvl1pPr>
          </a:lstStyle>
          <a:p>
            <a:r>
              <a:rPr lang="en-US"/>
              <a:t> </a:t>
            </a:r>
          </a:p>
        </p:txBody>
      </p:sp>
      <p:sp>
        <p:nvSpPr>
          <p:cNvPr id="10" name="Footer Placeholder 4">
            <a:extLst>
              <a:ext uri="{FF2B5EF4-FFF2-40B4-BE49-F238E27FC236}">
                <a16:creationId xmlns:a16="http://schemas.microsoft.com/office/drawing/2014/main" id="{13D8F1A6-74FA-F0AA-BD1D-9179B632224B}"/>
              </a:ext>
            </a:extLst>
          </p:cNvPr>
          <p:cNvSpPr>
            <a:spLocks noGrp="1"/>
          </p:cNvSpPr>
          <p:nvPr>
            <p:ph type="ftr" sz="quarter" idx="3"/>
          </p:nvPr>
        </p:nvSpPr>
        <p:spPr>
          <a:xfrm>
            <a:off x="612647" y="6410960"/>
            <a:ext cx="2805405" cy="298120"/>
          </a:xfrm>
          <a:prstGeom prst="rect">
            <a:avLst/>
          </a:prstGeom>
        </p:spPr>
        <p:txBody>
          <a:bodyPr anchor="b"/>
          <a:lstStyle>
            <a:lvl1pPr>
              <a:defRPr sz="1200"/>
            </a:lvl1pPr>
          </a:lstStyle>
          <a:p>
            <a:endParaRPr lang="en-US"/>
          </a:p>
        </p:txBody>
      </p:sp>
      <p:sp>
        <p:nvSpPr>
          <p:cNvPr id="3" name="Date Placeholder 3">
            <a:extLst>
              <a:ext uri="{FF2B5EF4-FFF2-40B4-BE49-F238E27FC236}">
                <a16:creationId xmlns:a16="http://schemas.microsoft.com/office/drawing/2014/main" id="{CDAC8853-1F8E-BAF2-7EA5-E7CC3A30143B}"/>
              </a:ext>
            </a:extLst>
          </p:cNvPr>
          <p:cNvSpPr>
            <a:spLocks noGrp="1"/>
          </p:cNvSpPr>
          <p:nvPr>
            <p:ph type="dt" sz="half" idx="14"/>
          </p:nvPr>
        </p:nvSpPr>
        <p:spPr>
          <a:xfrm>
            <a:off x="8893929" y="6410960"/>
            <a:ext cx="2202644" cy="298120"/>
          </a:xfrm>
          <a:prstGeom prst="rect">
            <a:avLst/>
          </a:prstGeom>
        </p:spPr>
        <p:txBody>
          <a:bodyPr anchor="b"/>
          <a:lstStyle>
            <a:lvl1pPr>
              <a:defRPr sz="1200"/>
            </a:lvl1pPr>
          </a:lstStyle>
          <a:p>
            <a:endParaRPr lang="en-US"/>
          </a:p>
        </p:txBody>
      </p:sp>
      <p:sp>
        <p:nvSpPr>
          <p:cNvPr id="11" name="Slide Number Placeholder 5">
            <a:extLst>
              <a:ext uri="{FF2B5EF4-FFF2-40B4-BE49-F238E27FC236}">
                <a16:creationId xmlns:a16="http://schemas.microsoft.com/office/drawing/2014/main" id="{81F632EE-8F97-1D42-BC0E-348FE22EAD0F}"/>
              </a:ext>
            </a:extLst>
          </p:cNvPr>
          <p:cNvSpPr>
            <a:spLocks noGrp="1"/>
          </p:cNvSpPr>
          <p:nvPr>
            <p:ph type="sldNum" sz="quarter" idx="4"/>
          </p:nvPr>
        </p:nvSpPr>
        <p:spPr>
          <a:xfrm>
            <a:off x="11147096" y="6410960"/>
            <a:ext cx="429207" cy="298120"/>
          </a:xfrm>
          <a:prstGeom prst="rect">
            <a:avLst/>
          </a:prstGeom>
        </p:spPr>
        <p:txBody>
          <a:bodyPr anchor="b"/>
          <a:lstStyle>
            <a:lvl1pPr>
              <a:defRPr sz="120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24552688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tx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E60F089B-9235-81DB-CA69-D7CB62593609}"/>
              </a:ext>
            </a:extLst>
          </p:cNvPr>
          <p:cNvGrpSpPr/>
          <p:nvPr/>
        </p:nvGrpSpPr>
        <p:grpSpPr>
          <a:xfrm>
            <a:off x="452064" y="492893"/>
            <a:ext cx="11287872" cy="5876422"/>
            <a:chOff x="521208" y="647905"/>
            <a:chExt cx="11365969" cy="5565740"/>
          </a:xfrm>
        </p:grpSpPr>
        <p:sp>
          <p:nvSpPr>
            <p:cNvPr id="4" name="Shape 2">
              <a:extLst>
                <a:ext uri="{FF2B5EF4-FFF2-40B4-BE49-F238E27FC236}">
                  <a16:creationId xmlns:a16="http://schemas.microsoft.com/office/drawing/2014/main" id="{A7BE37C7-4A0D-B366-88A7-61DDF6BADDFF}"/>
                </a:ext>
              </a:extLst>
            </p:cNvPr>
            <p:cNvSpPr/>
            <p:nvPr/>
          </p:nvSpPr>
          <p:spPr>
            <a:xfrm>
              <a:off x="725402" y="1009217"/>
              <a:ext cx="11161775" cy="5204428"/>
            </a:xfrm>
            <a:prstGeom prst="rect">
              <a:avLst/>
            </a:prstGeom>
            <a:solidFill>
              <a:schemeClr val="accent4"/>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2400" b="0" i="0" u="none" strike="noStrike" cap="none" noProof="0">
                <a:solidFill>
                  <a:schemeClr val="lt1"/>
                </a:solidFill>
                <a:latin typeface="Karla"/>
                <a:ea typeface="Karla"/>
                <a:cs typeface="Karla"/>
                <a:sym typeface="Karla"/>
              </a:endParaRPr>
            </a:p>
          </p:txBody>
        </p:sp>
        <p:sp>
          <p:nvSpPr>
            <p:cNvPr id="5" name="Shape1">
              <a:extLst>
                <a:ext uri="{FF2B5EF4-FFF2-40B4-BE49-F238E27FC236}">
                  <a16:creationId xmlns:a16="http://schemas.microsoft.com/office/drawing/2014/main" id="{F6ED5B22-34B0-7A29-DE32-F681BB887699}"/>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2400" b="0" i="0" u="none" strike="noStrike" cap="none" noProof="0">
                <a:solidFill>
                  <a:schemeClr val="lt1"/>
                </a:solidFill>
                <a:latin typeface="Karla"/>
                <a:ea typeface="Karla"/>
                <a:cs typeface="Karla"/>
                <a:sym typeface="Karla"/>
              </a:endParaRPr>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51011" y="1571632"/>
            <a:ext cx="6905972" cy="1133856"/>
          </a:xfrm>
        </p:spPr>
        <p:txBody>
          <a:bodyPr anchor="b">
            <a:noAutofit/>
          </a:bodyPr>
          <a:lstStyle>
            <a:lvl1pPr>
              <a:defRPr sz="6000">
                <a:solidFill>
                  <a:schemeClr val="tx1"/>
                </a:solidFill>
              </a:defRPr>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1072428" y="3198297"/>
            <a:ext cx="9844686" cy="2411393"/>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4">
            <a:extLst>
              <a:ext uri="{FF2B5EF4-FFF2-40B4-BE49-F238E27FC236}">
                <a16:creationId xmlns:a16="http://schemas.microsoft.com/office/drawing/2014/main" id="{43B0EB48-D222-B712-F2B3-9932C893C4F7}"/>
              </a:ext>
            </a:extLst>
          </p:cNvPr>
          <p:cNvSpPr>
            <a:spLocks noGrp="1"/>
          </p:cNvSpPr>
          <p:nvPr>
            <p:ph type="ftr" sz="quarter" idx="3"/>
          </p:nvPr>
        </p:nvSpPr>
        <p:spPr>
          <a:xfrm>
            <a:off x="612647" y="6410960"/>
            <a:ext cx="2805405" cy="298120"/>
          </a:xfrm>
          <a:prstGeom prst="rect">
            <a:avLst/>
          </a:prstGeom>
        </p:spPr>
        <p:txBody>
          <a:bodyPr anchor="b"/>
          <a:lstStyle>
            <a:lvl1pPr>
              <a:defRPr sz="1200">
                <a:solidFill>
                  <a:schemeClr val="bg1"/>
                </a:solidFill>
              </a:defRPr>
            </a:lvl1pPr>
          </a:lstStyle>
          <a:p>
            <a:endParaRPr lang="en-US"/>
          </a:p>
        </p:txBody>
      </p:sp>
      <p:sp>
        <p:nvSpPr>
          <p:cNvPr id="6" name="Date Placeholder 3">
            <a:extLst>
              <a:ext uri="{FF2B5EF4-FFF2-40B4-BE49-F238E27FC236}">
                <a16:creationId xmlns:a16="http://schemas.microsoft.com/office/drawing/2014/main" id="{A38DC1E4-B259-385B-34D7-4FEBAE45C04F}"/>
              </a:ext>
            </a:extLst>
          </p:cNvPr>
          <p:cNvSpPr>
            <a:spLocks noGrp="1"/>
          </p:cNvSpPr>
          <p:nvPr>
            <p:ph type="dt" sz="half" idx="2"/>
          </p:nvPr>
        </p:nvSpPr>
        <p:spPr>
          <a:xfrm>
            <a:off x="8893929" y="6410960"/>
            <a:ext cx="2202644" cy="298120"/>
          </a:xfrm>
          <a:prstGeom prst="rect">
            <a:avLst/>
          </a:prstGeom>
        </p:spPr>
        <p:txBody>
          <a:bodyPr anchor="b"/>
          <a:lstStyle>
            <a:lvl1pPr>
              <a:defRPr sz="1200">
                <a:solidFill>
                  <a:schemeClr val="bg1"/>
                </a:solidFill>
              </a:defRPr>
            </a:lvl1pPr>
          </a:lstStyle>
          <a:p>
            <a:endParaRPr lang="en-US"/>
          </a:p>
        </p:txBody>
      </p:sp>
      <p:sp>
        <p:nvSpPr>
          <p:cNvPr id="9" name="Slide Number Placeholder 5">
            <a:extLst>
              <a:ext uri="{FF2B5EF4-FFF2-40B4-BE49-F238E27FC236}">
                <a16:creationId xmlns:a16="http://schemas.microsoft.com/office/drawing/2014/main" id="{BB0374E6-29F5-6E16-088E-EC1EE38D0D71}"/>
              </a:ext>
            </a:extLst>
          </p:cNvPr>
          <p:cNvSpPr>
            <a:spLocks noGrp="1"/>
          </p:cNvSpPr>
          <p:nvPr>
            <p:ph type="sldNum" sz="quarter" idx="4"/>
          </p:nvPr>
        </p:nvSpPr>
        <p:spPr>
          <a:xfrm>
            <a:off x="11147096" y="6410960"/>
            <a:ext cx="429207" cy="298120"/>
          </a:xfrm>
          <a:prstGeom prst="rect">
            <a:avLst/>
          </a:prstGeom>
        </p:spPr>
        <p:txBody>
          <a:bodyPr anchor="b"/>
          <a:lstStyle>
            <a:lvl1pPr>
              <a:defRPr sz="1200">
                <a:solidFill>
                  <a:schemeClr val="bg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777674120"/>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tx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67284EC-3D0F-3F16-846C-AB08017ABD0D}"/>
              </a:ext>
            </a:extLst>
          </p:cNvPr>
          <p:cNvGrpSpPr/>
          <p:nvPr/>
        </p:nvGrpSpPr>
        <p:grpSpPr>
          <a:xfrm>
            <a:off x="1290931" y="492893"/>
            <a:ext cx="9610139" cy="5876422"/>
            <a:chOff x="521208" y="647905"/>
            <a:chExt cx="11365969" cy="5565740"/>
          </a:xfrm>
        </p:grpSpPr>
        <p:sp>
          <p:nvSpPr>
            <p:cNvPr id="4" name="Shape 2">
              <a:extLst>
                <a:ext uri="{FF2B5EF4-FFF2-40B4-BE49-F238E27FC236}">
                  <a16:creationId xmlns:a16="http://schemas.microsoft.com/office/drawing/2014/main" id="{7E5FBE18-9CC6-A8C8-127B-CCA2232BDB14}"/>
                </a:ext>
              </a:extLst>
            </p:cNvPr>
            <p:cNvSpPr/>
            <p:nvPr/>
          </p:nvSpPr>
          <p:spPr>
            <a:xfrm>
              <a:off x="725402" y="1009217"/>
              <a:ext cx="11161775" cy="5204428"/>
            </a:xfrm>
            <a:prstGeom prst="rect">
              <a:avLst/>
            </a:prstGeom>
            <a:solidFill>
              <a:schemeClr val="accent2"/>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2400" b="0" i="0" u="none" strike="noStrike" cap="none" noProof="0">
                <a:solidFill>
                  <a:schemeClr val="lt1"/>
                </a:solidFill>
                <a:latin typeface="Karla"/>
                <a:ea typeface="Karla"/>
                <a:cs typeface="Karla"/>
                <a:sym typeface="Karla"/>
              </a:endParaRPr>
            </a:p>
          </p:txBody>
        </p:sp>
        <p:sp>
          <p:nvSpPr>
            <p:cNvPr id="5" name="Shape1">
              <a:extLst>
                <a:ext uri="{FF2B5EF4-FFF2-40B4-BE49-F238E27FC236}">
                  <a16:creationId xmlns:a16="http://schemas.microsoft.com/office/drawing/2014/main" id="{896B8FC0-2B00-3276-EB32-68AEA34310A4}"/>
                </a:ext>
              </a:extLst>
            </p:cNvPr>
            <p:cNvSpPr/>
            <p:nvPr/>
          </p:nvSpPr>
          <p:spPr>
            <a:xfrm>
              <a:off x="521208" y="647905"/>
              <a:ext cx="11158238" cy="5370984"/>
            </a:xfrm>
            <a:prstGeom prst="rect">
              <a:avLst/>
            </a:prstGeom>
            <a:solidFill>
              <a:schemeClr val="bg1"/>
            </a:solidFill>
            <a:ln w="254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2400" b="0" i="0" u="none" strike="noStrike" cap="none" noProof="0">
                <a:solidFill>
                  <a:schemeClr val="lt1"/>
                </a:solidFill>
                <a:latin typeface="Karla"/>
                <a:ea typeface="Karla"/>
                <a:cs typeface="Karla"/>
                <a:sym typeface="Karla"/>
              </a:endParaRPr>
            </a:p>
          </p:txBody>
        </p:sp>
      </p:gr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79548" y="1627318"/>
            <a:ext cx="8257213" cy="1842020"/>
          </a:xfrm>
        </p:spPr>
        <p:txBody>
          <a:bodyPr anchor="b">
            <a:noAutofit/>
          </a:bodyPr>
          <a:lstStyle>
            <a:lvl1pPr>
              <a:defRPr sz="6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1879669" y="3622674"/>
            <a:ext cx="8257087" cy="1279615"/>
          </a:xfrm>
        </p:spPr>
        <p:txBody>
          <a:bodyPr>
            <a:noAutofit/>
          </a:bodyPr>
          <a:lstStyle>
            <a:lvl1pPr marL="0" indent="0">
              <a:buNone/>
              <a:defRPr sz="2400"/>
            </a:lvl1pPr>
            <a:lvl2pPr marL="228600" indent="0">
              <a:buNone/>
              <a:defRPr sz="2000"/>
            </a:lvl2pPr>
            <a:lvl3pPr marL="457200" indent="0">
              <a:buNone/>
              <a:defRPr sz="1800"/>
            </a:lvl3pPr>
            <a:lvl4pPr marL="685800" indent="0">
              <a:buNone/>
              <a:defRPr sz="16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300BE14F-B804-8786-E6FC-084A0A7FA683}"/>
              </a:ext>
            </a:extLst>
          </p:cNvPr>
          <p:cNvSpPr>
            <a:spLocks noGrp="1"/>
          </p:cNvSpPr>
          <p:nvPr>
            <p:ph type="ftr" sz="quarter" idx="3"/>
          </p:nvPr>
        </p:nvSpPr>
        <p:spPr>
          <a:xfrm>
            <a:off x="612647" y="6410960"/>
            <a:ext cx="2805405" cy="298120"/>
          </a:xfrm>
          <a:prstGeom prst="rect">
            <a:avLst/>
          </a:prstGeom>
        </p:spPr>
        <p:txBody>
          <a:bodyPr anchor="b"/>
          <a:lstStyle>
            <a:lvl1pPr>
              <a:defRPr sz="1200">
                <a:solidFill>
                  <a:schemeClr val="bg1"/>
                </a:solidFill>
              </a:defRPr>
            </a:lvl1pPr>
          </a:lstStyle>
          <a:p>
            <a:endParaRPr lang="en-US"/>
          </a:p>
        </p:txBody>
      </p:sp>
      <p:sp>
        <p:nvSpPr>
          <p:cNvPr id="8" name="Date Placeholder 3">
            <a:extLst>
              <a:ext uri="{FF2B5EF4-FFF2-40B4-BE49-F238E27FC236}">
                <a16:creationId xmlns:a16="http://schemas.microsoft.com/office/drawing/2014/main" id="{61CB601B-B447-CD6E-FCA1-4CC6DDC76626}"/>
              </a:ext>
            </a:extLst>
          </p:cNvPr>
          <p:cNvSpPr>
            <a:spLocks noGrp="1"/>
          </p:cNvSpPr>
          <p:nvPr>
            <p:ph type="dt" sz="half" idx="2"/>
          </p:nvPr>
        </p:nvSpPr>
        <p:spPr>
          <a:xfrm>
            <a:off x="8893929" y="6410960"/>
            <a:ext cx="2202644" cy="298120"/>
          </a:xfrm>
          <a:prstGeom prst="rect">
            <a:avLst/>
          </a:prstGeom>
        </p:spPr>
        <p:txBody>
          <a:bodyPr anchor="b"/>
          <a:lstStyle>
            <a:lvl1pPr>
              <a:defRPr sz="1200">
                <a:solidFill>
                  <a:schemeClr val="bg1"/>
                </a:solidFill>
              </a:defRPr>
            </a:lvl1pPr>
          </a:lstStyle>
          <a:p>
            <a:endParaRPr lang="en-US"/>
          </a:p>
        </p:txBody>
      </p:sp>
      <p:sp>
        <p:nvSpPr>
          <p:cNvPr id="10" name="Slide Number Placeholder 5">
            <a:extLst>
              <a:ext uri="{FF2B5EF4-FFF2-40B4-BE49-F238E27FC236}">
                <a16:creationId xmlns:a16="http://schemas.microsoft.com/office/drawing/2014/main" id="{1F950DAF-2879-C094-CC30-7714177A4C96}"/>
              </a:ext>
            </a:extLst>
          </p:cNvPr>
          <p:cNvSpPr>
            <a:spLocks noGrp="1"/>
          </p:cNvSpPr>
          <p:nvPr>
            <p:ph type="sldNum" sz="quarter" idx="4"/>
          </p:nvPr>
        </p:nvSpPr>
        <p:spPr>
          <a:xfrm>
            <a:off x="11147096" y="6410960"/>
            <a:ext cx="429207" cy="298120"/>
          </a:xfrm>
          <a:prstGeom prst="rect">
            <a:avLst/>
          </a:prstGeom>
        </p:spPr>
        <p:txBody>
          <a:bodyPr anchor="b"/>
          <a:lstStyle>
            <a:lvl1pPr>
              <a:defRPr sz="1200">
                <a:solidFill>
                  <a:schemeClr val="bg1"/>
                </a:solidFill>
              </a:defRPr>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631292962"/>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7" y="548640"/>
            <a:ext cx="10966705"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966706"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C3C955DE-5CD9-CD51-B605-4A616AD7CFF8}"/>
              </a:ext>
            </a:extLst>
          </p:cNvPr>
          <p:cNvSpPr>
            <a:spLocks noGrp="1"/>
          </p:cNvSpPr>
          <p:nvPr>
            <p:ph type="dt" sz="half" idx="2"/>
          </p:nvPr>
        </p:nvSpPr>
        <p:spPr>
          <a:xfrm>
            <a:off x="8893929" y="6410960"/>
            <a:ext cx="2202644" cy="298120"/>
          </a:xfrm>
          <a:prstGeom prst="rect">
            <a:avLst/>
          </a:prstGeom>
        </p:spPr>
        <p:txBody>
          <a:bodyPr anchor="b"/>
          <a:lstStyle>
            <a:lvl1pPr algn="l" rtl="0">
              <a:defRPr sz="1200" cap="all" baseline="0"/>
            </a:lvl1pPr>
          </a:lstStyle>
          <a:p>
            <a:endParaRPr lang="en-US"/>
          </a:p>
        </p:txBody>
      </p:sp>
      <p:sp>
        <p:nvSpPr>
          <p:cNvPr id="8" name="Footer Placeholder 4">
            <a:extLst>
              <a:ext uri="{FF2B5EF4-FFF2-40B4-BE49-F238E27FC236}">
                <a16:creationId xmlns:a16="http://schemas.microsoft.com/office/drawing/2014/main" id="{79DD014B-8F2C-F57A-615A-FA05655D563F}"/>
              </a:ext>
            </a:extLst>
          </p:cNvPr>
          <p:cNvSpPr>
            <a:spLocks noGrp="1"/>
          </p:cNvSpPr>
          <p:nvPr>
            <p:ph type="ftr" sz="quarter" idx="3"/>
          </p:nvPr>
        </p:nvSpPr>
        <p:spPr>
          <a:xfrm>
            <a:off x="612647" y="6410960"/>
            <a:ext cx="2805405" cy="298120"/>
          </a:xfrm>
          <a:prstGeom prst="rect">
            <a:avLst/>
          </a:prstGeom>
        </p:spPr>
        <p:txBody>
          <a:bodyPr anchor="b"/>
          <a:lstStyle>
            <a:lvl1pPr algn="l" rtl="0">
              <a:defRPr sz="1200" cap="all" baseline="0"/>
            </a:lvl1pPr>
          </a:lstStyle>
          <a:p>
            <a:endParaRPr lang="en-US"/>
          </a:p>
        </p:txBody>
      </p:sp>
      <p:sp>
        <p:nvSpPr>
          <p:cNvPr id="9" name="Slide Number Placeholder 5">
            <a:extLst>
              <a:ext uri="{FF2B5EF4-FFF2-40B4-BE49-F238E27FC236}">
                <a16:creationId xmlns:a16="http://schemas.microsoft.com/office/drawing/2014/main" id="{991BBAA5-67F0-C82E-FEFD-FB109AD13395}"/>
              </a:ext>
            </a:extLst>
          </p:cNvPr>
          <p:cNvSpPr>
            <a:spLocks noGrp="1"/>
          </p:cNvSpPr>
          <p:nvPr>
            <p:ph type="sldNum" sz="quarter" idx="4"/>
          </p:nvPr>
        </p:nvSpPr>
        <p:spPr>
          <a:xfrm>
            <a:off x="11147096" y="6410960"/>
            <a:ext cx="429207" cy="298120"/>
          </a:xfrm>
          <a:prstGeom prst="rect">
            <a:avLst/>
          </a:prstGeom>
        </p:spPr>
        <p:txBody>
          <a:bodyPr anchor="b"/>
          <a:lstStyle>
            <a:lvl1pPr algn="r" rtl="0">
              <a:defRPr sz="1200" cap="all" baseline="0"/>
            </a:lvl1pPr>
          </a:lstStyle>
          <a:p>
            <a:fld id="{AEAA3239-9EA4-4A65-A281-97F994456D9F}" type="slidenum">
              <a:rPr lang="en-US" smtClean="0"/>
              <a:pPr/>
              <a:t>‹#›</a:t>
            </a:fld>
            <a:endParaRPr lang="en-US"/>
          </a:p>
        </p:txBody>
      </p:sp>
    </p:spTree>
    <p:extLst>
      <p:ext uri="{BB962C8B-B14F-4D97-AF65-F5344CB8AC3E}">
        <p14:creationId xmlns:p14="http://schemas.microsoft.com/office/powerpoint/2010/main" val="1073400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 id="2147483702" r:id="rId42"/>
    <p:sldLayoutId id="2147483703" r:id="rId43"/>
    <p:sldLayoutId id="2147483704" r:id="rId44"/>
    <p:sldLayoutId id="2147483705" r:id="rId45"/>
    <p:sldLayoutId id="2147483706" r:id="rId46"/>
    <p:sldLayoutId id="2147483707" r:id="rId47"/>
    <p:sldLayoutId id="2147483708" r:id="rId48"/>
    <p:sldLayoutId id="2147483709" r:id="rId49"/>
    <p:sldLayoutId id="2147483710" r:id="rId50"/>
    <p:sldLayoutId id="2147483711" r:id="rId51"/>
  </p:sldLayoutIdLst>
  <p:hf sldNum="0" hdr="0" ftr="0" dt="0"/>
  <p:txStyles>
    <p:titleStyle>
      <a:lvl1pPr algn="l" defTabSz="914400" rtl="0" eaLnBrk="1" latinLnBrk="0" hangingPunct="1">
        <a:lnSpc>
          <a:spcPct val="90000"/>
        </a:lnSpc>
        <a:spcBef>
          <a:spcPct val="0"/>
        </a:spcBef>
        <a:buNone/>
        <a:defRPr sz="3600" b="0"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hyperlink" Target="https://www.fid.bcpcouncil.gov.uk/send-local-offer"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CE114-A838-19B2-B5CA-F01BE1D09C4D}"/>
              </a:ext>
            </a:extLst>
          </p:cNvPr>
          <p:cNvSpPr>
            <a:spLocks noGrp="1"/>
          </p:cNvSpPr>
          <p:nvPr>
            <p:ph type="title"/>
          </p:nvPr>
        </p:nvSpPr>
        <p:spPr>
          <a:xfrm>
            <a:off x="593541" y="603503"/>
            <a:ext cx="4235820" cy="3739895"/>
          </a:xfrm>
        </p:spPr>
        <p:txBody>
          <a:bodyPr anchor="t">
            <a:normAutofit/>
          </a:bodyPr>
          <a:lstStyle/>
          <a:p>
            <a:r>
              <a:rPr lang="en-US" sz="4400"/>
              <a:t>Understanding the BCP SEND Local Offer: A Parent Information Evening</a:t>
            </a:r>
          </a:p>
        </p:txBody>
      </p:sp>
      <p:sp>
        <p:nvSpPr>
          <p:cNvPr id="3" name="Subtitle 2">
            <a:extLst>
              <a:ext uri="{FF2B5EF4-FFF2-40B4-BE49-F238E27FC236}">
                <a16:creationId xmlns:a16="http://schemas.microsoft.com/office/drawing/2014/main" id="{E5BDD490-9256-7C5F-6E72-D71ED6BA79AC}"/>
              </a:ext>
            </a:extLst>
          </p:cNvPr>
          <p:cNvSpPr>
            <a:spLocks noGrp="1"/>
          </p:cNvSpPr>
          <p:nvPr>
            <p:ph type="subTitle" idx="1"/>
          </p:nvPr>
        </p:nvSpPr>
        <p:spPr>
          <a:xfrm>
            <a:off x="593541" y="4661255"/>
            <a:ext cx="4235820" cy="1380744"/>
          </a:xfrm>
        </p:spPr>
        <p:txBody>
          <a:bodyPr anchor="b">
            <a:normAutofit/>
          </a:bodyPr>
          <a:lstStyle/>
          <a:p>
            <a:r>
              <a:rPr lang="en-US"/>
              <a:t>Supporting families with special educational needs information</a:t>
            </a:r>
          </a:p>
        </p:txBody>
      </p:sp>
      <p:pic>
        <p:nvPicPr>
          <p:cNvPr id="6" name="Picture 5">
            <a:extLst>
              <a:ext uri="{FF2B5EF4-FFF2-40B4-BE49-F238E27FC236}">
                <a16:creationId xmlns:a16="http://schemas.microsoft.com/office/drawing/2014/main" id="{1180D88C-87C0-F882-2F9F-3B63C19E3F44}"/>
              </a:ext>
            </a:extLst>
          </p:cNvPr>
          <p:cNvPicPr>
            <a:picLocks noChangeAspect="1"/>
          </p:cNvPicPr>
          <p:nvPr/>
        </p:nvPicPr>
        <p:blipFill>
          <a:blip r:embed="rId3"/>
          <a:stretch>
            <a:fillRect/>
          </a:stretch>
        </p:blipFill>
        <p:spPr>
          <a:xfrm>
            <a:off x="6253316" y="1381759"/>
            <a:ext cx="5820697" cy="3779848"/>
          </a:xfrm>
          <a:prstGeom prst="rect">
            <a:avLst/>
          </a:prstGeom>
        </p:spPr>
      </p:pic>
    </p:spTree>
    <p:extLst>
      <p:ext uri="{BB962C8B-B14F-4D97-AF65-F5344CB8AC3E}">
        <p14:creationId xmlns:p14="http://schemas.microsoft.com/office/powerpoint/2010/main" val="427847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42" presetClass="entr" presetSubtype="0" fill="hold" grpId="1" nodeType="withEffect">
                                  <p:stCondLst>
                                    <p:cond delay="250"/>
                                  </p:stCondLst>
                                  <p:iterate>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9DB3B-0196-41D3-FA2E-B85CCC1CAFF7}"/>
              </a:ext>
            </a:extLst>
          </p:cNvPr>
          <p:cNvSpPr>
            <a:spLocks noGrp="1"/>
          </p:cNvSpPr>
          <p:nvPr>
            <p:ph type="title"/>
          </p:nvPr>
        </p:nvSpPr>
        <p:spPr>
          <a:xfrm>
            <a:off x="612647" y="552478"/>
            <a:ext cx="6858000" cy="932688"/>
          </a:xfrm>
        </p:spPr>
        <p:txBody>
          <a:bodyPr anchor="b">
            <a:normAutofit/>
          </a:bodyPr>
          <a:lstStyle/>
          <a:p>
            <a:r>
              <a:rPr lang="en-US" sz="2800"/>
              <a:t>Welcome and Purpose of the SEND Information Evening</a:t>
            </a:r>
          </a:p>
        </p:txBody>
      </p:sp>
      <p:sp>
        <p:nvSpPr>
          <p:cNvPr id="3" name="Content Placeholder 2">
            <a:extLst>
              <a:ext uri="{FF2B5EF4-FFF2-40B4-BE49-F238E27FC236}">
                <a16:creationId xmlns:a16="http://schemas.microsoft.com/office/drawing/2014/main" id="{D15D5002-B6BF-4A11-6E4E-956922D6637D}"/>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a:normAutofit/>
          </a:bodyPr>
          <a:lstStyle/>
          <a:p>
            <a:pPr marL="0" indent="0">
              <a:spcBef>
                <a:spcPts val="2500"/>
              </a:spcBef>
              <a:buFont typeface="Arial" panose="020B0604020202020204" pitchFamily="34" charset="0"/>
              <a:buNone/>
            </a:pPr>
            <a:r>
              <a:rPr lang="en-US" sz="1400" b="1" dirty="0"/>
              <a:t>Understanding the Local Offer</a:t>
            </a:r>
          </a:p>
          <a:p>
            <a:pPr marL="0" lvl="1" indent="0">
              <a:buFont typeface="Arial" panose="020B0604020202020204" pitchFamily="34" charset="0"/>
              <a:buNone/>
            </a:pPr>
            <a:r>
              <a:rPr lang="en-US" sz="1400" dirty="0"/>
              <a:t>This session explains SEND </a:t>
            </a:r>
            <a:r>
              <a:rPr lang="en-US" sz="1400"/>
              <a:t>Local Offer, helping families know what support is available and how to access it.</a:t>
            </a:r>
          </a:p>
          <a:p>
            <a:pPr marL="0" indent="0">
              <a:spcBef>
                <a:spcPts val="2500"/>
              </a:spcBef>
              <a:buFont typeface="Arial" panose="020B0604020202020204" pitchFamily="34" charset="0"/>
              <a:buNone/>
            </a:pPr>
            <a:r>
              <a:rPr lang="en-US" sz="1400" b="1" dirty="0"/>
              <a:t>Building Parental Confidence</a:t>
            </a:r>
          </a:p>
          <a:p>
            <a:pPr marL="0" lvl="1" indent="0">
              <a:buFont typeface="Arial" panose="020B0604020202020204" pitchFamily="34" charset="0"/>
              <a:buNone/>
            </a:pPr>
            <a:r>
              <a:rPr lang="en-US" sz="1400" dirty="0"/>
              <a:t>Empowering parents as experts in their children to advocate effectively and engage with professionals confidently.</a:t>
            </a:r>
          </a:p>
          <a:p>
            <a:pPr marL="0" indent="0">
              <a:spcBef>
                <a:spcPts val="2500"/>
              </a:spcBef>
              <a:buFont typeface="Arial" panose="020B0604020202020204" pitchFamily="34" charset="0"/>
              <a:buNone/>
            </a:pPr>
            <a:r>
              <a:rPr lang="en-US" sz="1400" b="1" dirty="0"/>
              <a:t>Collaboration and Shared Understanding</a:t>
            </a:r>
          </a:p>
          <a:p>
            <a:pPr marL="0" lvl="1" indent="0">
              <a:buFont typeface="Arial" panose="020B0604020202020204" pitchFamily="34" charset="0"/>
              <a:buNone/>
            </a:pPr>
            <a:r>
              <a:rPr lang="en-US" sz="1400" dirty="0"/>
              <a:t>Highlighting teamwork among families, schools, health services, and authorities to improve outcomes for children with SEND.</a:t>
            </a:r>
          </a:p>
          <a:p>
            <a:pPr marL="0" indent="0">
              <a:spcBef>
                <a:spcPts val="2500"/>
              </a:spcBef>
              <a:buFont typeface="Arial" panose="020B0604020202020204" pitchFamily="34" charset="0"/>
              <a:buNone/>
            </a:pPr>
            <a:r>
              <a:rPr lang="en-US" sz="1400" b="1" dirty="0"/>
              <a:t>Encouraging Reflection and Discussion</a:t>
            </a:r>
          </a:p>
          <a:p>
            <a:pPr marL="0" lvl="1" indent="0">
              <a:buFont typeface="Arial" panose="020B0604020202020204" pitchFamily="34" charset="0"/>
              <a:buNone/>
            </a:pPr>
            <a:r>
              <a:rPr lang="en-US" sz="1400" dirty="0"/>
              <a:t>Providing space for families to reflect, ask questions, and feel reassured about SEND pathways and services.</a:t>
            </a:r>
          </a:p>
        </p:txBody>
      </p:sp>
      <p:pic>
        <p:nvPicPr>
          <p:cNvPr id="5" name="Content Placeholder 4" descr="People in group therapy">
            <a:extLst>
              <a:ext uri="{FF2B5EF4-FFF2-40B4-BE49-F238E27FC236}">
                <a16:creationId xmlns:a16="http://schemas.microsoft.com/office/drawing/2014/main" id="{A4BF10D2-B8FE-4E02-9E6B-5F6EE7559D97}"/>
              </a:ext>
            </a:extLst>
          </p:cNvPr>
          <p:cNvPicPr>
            <a:picLocks noGrp="1" noChangeAspect="1"/>
          </p:cNvPicPr>
          <p:nvPr>
            <p:ph type="pic" sz="quarter" idx="13"/>
          </p:nvPr>
        </p:nvPicPr>
        <p:blipFill>
          <a:blip r:embed="rId3"/>
          <a:srcRect l="25497" r="34594"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14873498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AF3B7-2816-5F7F-9E7A-B753044E0446}"/>
              </a:ext>
            </a:extLst>
          </p:cNvPr>
          <p:cNvSpPr>
            <a:spLocks noGrp="1"/>
          </p:cNvSpPr>
          <p:nvPr>
            <p:ph type="title"/>
          </p:nvPr>
        </p:nvSpPr>
        <p:spPr>
          <a:xfrm>
            <a:off x="612647" y="552478"/>
            <a:ext cx="6858000" cy="932688"/>
          </a:xfrm>
        </p:spPr>
        <p:txBody>
          <a:bodyPr anchor="b">
            <a:normAutofit/>
          </a:bodyPr>
          <a:lstStyle/>
          <a:p>
            <a:r>
              <a:rPr lang="en-US" sz="2800"/>
              <a:t>Understanding What SEND Means in Everyday Practice</a:t>
            </a:r>
          </a:p>
        </p:txBody>
      </p:sp>
      <p:sp>
        <p:nvSpPr>
          <p:cNvPr id="3" name="Content Placeholder 2">
            <a:extLst>
              <a:ext uri="{FF2B5EF4-FFF2-40B4-BE49-F238E27FC236}">
                <a16:creationId xmlns:a16="http://schemas.microsoft.com/office/drawing/2014/main" id="{03C5181F-2462-674E-C7A8-6BB25566BAE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vert="horz" lIns="91440" tIns="45720" rIns="91440" bIns="45720" rtlCol="0" anchor="t">
            <a:normAutofit/>
          </a:bodyPr>
          <a:lstStyle/>
          <a:p>
            <a:pPr marL="0" indent="0">
              <a:spcBef>
                <a:spcPts val="2500"/>
              </a:spcBef>
              <a:buFont typeface="Arial" panose="020B0604020202020204" pitchFamily="34" charset="0"/>
              <a:buNone/>
            </a:pPr>
            <a:r>
              <a:rPr lang="en-US" sz="1400" b="1"/>
              <a:t>Definition of SEND</a:t>
            </a:r>
          </a:p>
          <a:p>
            <a:pPr marL="0" lvl="1" indent="0">
              <a:buFont typeface="Arial" panose="020B0604020202020204" pitchFamily="34" charset="0"/>
              <a:buNone/>
            </a:pPr>
            <a:r>
              <a:rPr lang="en-US" sz="1400" dirty="0"/>
              <a:t>SEND refers to children requiring extra support due to diverse learning, physical, or emotional challenges.</a:t>
            </a:r>
          </a:p>
          <a:p>
            <a:pPr marL="0" indent="0">
              <a:spcBef>
                <a:spcPts val="2500"/>
              </a:spcBef>
              <a:buFont typeface="Arial" panose="020B0604020202020204" pitchFamily="34" charset="0"/>
              <a:buNone/>
            </a:pPr>
            <a:r>
              <a:rPr lang="en-US" sz="1400" b="1"/>
              <a:t>Identification in Practice</a:t>
            </a:r>
          </a:p>
          <a:p>
            <a:pPr marL="0" lvl="1" indent="0">
              <a:buNone/>
            </a:pPr>
            <a:r>
              <a:rPr lang="en-US" sz="1400" dirty="0"/>
              <a:t>SEND is </a:t>
            </a:r>
            <a:r>
              <a:rPr lang="en-US" sz="1400" dirty="0" err="1"/>
              <a:t>recognised</a:t>
            </a:r>
            <a:r>
              <a:rPr lang="en-US" sz="1400"/>
              <a:t> when children struggle despite quality teaching and universal provision showing </a:t>
            </a:r>
            <a:r>
              <a:rPr lang="en-US" sz="1400" dirty="0"/>
              <a:t>varied difficulties and evolving needs.</a:t>
            </a:r>
          </a:p>
          <a:p>
            <a:pPr marL="0" indent="0">
              <a:spcBef>
                <a:spcPts val="2500"/>
              </a:spcBef>
              <a:buFont typeface="Arial" panose="020B0604020202020204" pitchFamily="34" charset="0"/>
              <a:buNone/>
            </a:pPr>
            <a:r>
              <a:rPr lang="en-US" sz="1400" b="1"/>
              <a:t>Early Intervention Importance</a:t>
            </a:r>
          </a:p>
          <a:p>
            <a:pPr marL="0" lvl="1" indent="0">
              <a:buFont typeface="Arial" panose="020B0604020202020204" pitchFamily="34" charset="0"/>
              <a:buNone/>
            </a:pPr>
            <a:r>
              <a:rPr lang="en-US" sz="1400"/>
              <a:t>Early identification and intervention improve support effectiveness, involving families and professionals collaboratively.</a:t>
            </a:r>
          </a:p>
          <a:p>
            <a:pPr marL="0" indent="0">
              <a:spcBef>
                <a:spcPts val="2500"/>
              </a:spcBef>
              <a:buFont typeface="Arial" panose="020B0604020202020204" pitchFamily="34" charset="0"/>
              <a:buNone/>
            </a:pPr>
            <a:r>
              <a:rPr lang="en-US" sz="1400" b="1"/>
              <a:t>Strengths and Inclusion</a:t>
            </a:r>
          </a:p>
          <a:p>
            <a:pPr marL="0" lvl="1" indent="0">
              <a:buFont typeface="Arial" panose="020B0604020202020204" pitchFamily="34" charset="0"/>
              <a:buNone/>
            </a:pPr>
            <a:r>
              <a:rPr lang="en-US" sz="1400"/>
              <a:t>SEND children have strengths and aspirations; support aims to remove barriers and foster inclusive environments.</a:t>
            </a:r>
          </a:p>
        </p:txBody>
      </p:sp>
      <p:pic>
        <p:nvPicPr>
          <p:cNvPr id="5" name="Content Placeholder 4" descr="Children drawing together">
            <a:extLst>
              <a:ext uri="{FF2B5EF4-FFF2-40B4-BE49-F238E27FC236}">
                <a16:creationId xmlns:a16="http://schemas.microsoft.com/office/drawing/2014/main" id="{0217515C-02A7-4791-93ED-49885F6F3819}"/>
              </a:ext>
            </a:extLst>
          </p:cNvPr>
          <p:cNvPicPr>
            <a:picLocks noGrp="1" noChangeAspect="1"/>
          </p:cNvPicPr>
          <p:nvPr>
            <p:ph type="pic" sz="quarter" idx="13"/>
          </p:nvPr>
        </p:nvPicPr>
        <p:blipFill>
          <a:blip r:embed="rId3"/>
          <a:srcRect l="18685" r="41406"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254705489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D31BE-C8F6-E526-3B31-7BE1ED00FBAF}"/>
              </a:ext>
            </a:extLst>
          </p:cNvPr>
          <p:cNvSpPr>
            <a:spLocks noGrp="1"/>
          </p:cNvSpPr>
          <p:nvPr>
            <p:ph type="ctrTitle"/>
          </p:nvPr>
        </p:nvSpPr>
        <p:spPr>
          <a:xfrm>
            <a:off x="1522013" y="1282325"/>
            <a:ext cx="8893834" cy="3988550"/>
          </a:xfrm>
        </p:spPr>
        <p:txBody>
          <a:bodyPr anchor="ctr">
            <a:normAutofit/>
          </a:bodyPr>
          <a:lstStyle/>
          <a:p>
            <a:r>
              <a:rPr lang="en-US" dirty="0"/>
              <a:t>The BCP SEND Local Offer Explained</a:t>
            </a:r>
            <a:br>
              <a:rPr lang="en-US" dirty="0"/>
            </a:br>
            <a:br>
              <a:rPr lang="en-US" dirty="0"/>
            </a:br>
            <a:r>
              <a:rPr lang="en-US" sz="2400" dirty="0">
                <a:hlinkClick r:id="rId3"/>
              </a:rPr>
              <a:t>https://www.fid.bcpcouncil.gov.uk/send-local-offer</a:t>
            </a:r>
            <a:r>
              <a:rPr lang="en-US" sz="2400" dirty="0"/>
              <a:t> </a:t>
            </a:r>
            <a:endParaRPr lang="en-US" dirty="0"/>
          </a:p>
        </p:txBody>
      </p:sp>
    </p:spTree>
    <p:extLst>
      <p:ext uri="{BB962C8B-B14F-4D97-AF65-F5344CB8AC3E}">
        <p14:creationId xmlns:p14="http://schemas.microsoft.com/office/powerpoint/2010/main" val="113545960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D16DF-8709-61D9-E5A9-857543C84515}"/>
              </a:ext>
            </a:extLst>
          </p:cNvPr>
          <p:cNvSpPr>
            <a:spLocks noGrp="1"/>
          </p:cNvSpPr>
          <p:nvPr>
            <p:ph type="title"/>
          </p:nvPr>
        </p:nvSpPr>
        <p:spPr>
          <a:xfrm>
            <a:off x="612648" y="706802"/>
            <a:ext cx="4672584" cy="1269482"/>
          </a:xfrm>
        </p:spPr>
        <p:txBody>
          <a:bodyPr anchor="t">
            <a:normAutofit/>
          </a:bodyPr>
          <a:lstStyle/>
          <a:p>
            <a:r>
              <a:rPr lang="en-US" sz="2800"/>
              <a:t>What the BCP SEND Local Offer Is and Why It Exists</a:t>
            </a:r>
          </a:p>
        </p:txBody>
      </p:sp>
      <p:pic>
        <p:nvPicPr>
          <p:cNvPr id="5" name="Content Placeholder 4" descr="Internet Network of Connected Devices and Apps ">
            <a:extLst>
              <a:ext uri="{FF2B5EF4-FFF2-40B4-BE49-F238E27FC236}">
                <a16:creationId xmlns:a16="http://schemas.microsoft.com/office/drawing/2014/main" id="{F22F5E72-FD88-4DD5-BC94-4DEF3D4D3C03}"/>
              </a:ext>
            </a:extLst>
          </p:cNvPr>
          <p:cNvPicPr>
            <a:picLocks noGrp="1" noChangeAspect="1"/>
          </p:cNvPicPr>
          <p:nvPr>
            <p:ph type="pic" sz="quarter" idx="15"/>
          </p:nvPr>
        </p:nvPicPr>
        <p:blipFill>
          <a:blip r:embed="rId3"/>
          <a:stretch/>
        </p:blipFill>
        <p:spPr>
          <a:xfrm>
            <a:off x="609599" y="2572551"/>
            <a:ext cx="4488792" cy="2996268"/>
          </a:xfrm>
          <a:solidFill>
            <a:srgbClr val="F3EBE8"/>
          </a:solidFill>
        </p:spPr>
      </p:pic>
      <p:sp>
        <p:nvSpPr>
          <p:cNvPr id="3" name="Content Placeholder 2">
            <a:extLst>
              <a:ext uri="{FF2B5EF4-FFF2-40B4-BE49-F238E27FC236}">
                <a16:creationId xmlns:a16="http://schemas.microsoft.com/office/drawing/2014/main" id="{ADA6EEB4-C842-51D9-D829-8F13671E23EF}"/>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905563" y="732155"/>
            <a:ext cx="5676838" cy="5405377"/>
          </a:xfrm>
        </p:spPr>
        <p:txBody>
          <a:bodyPr>
            <a:normAutofit/>
          </a:bodyPr>
          <a:lstStyle/>
          <a:p>
            <a:pPr marL="0" indent="0">
              <a:spcBef>
                <a:spcPts val="2500"/>
              </a:spcBef>
              <a:buFont typeface="Arial" panose="020B0604020202020204" pitchFamily="34" charset="0"/>
              <a:buNone/>
            </a:pPr>
            <a:r>
              <a:rPr lang="en-US" sz="1400" b="1"/>
              <a:t>Purpose and Accessibility</a:t>
            </a:r>
          </a:p>
          <a:p>
            <a:pPr marL="0" lvl="1" indent="0">
              <a:buFont typeface="Arial" panose="020B0604020202020204" pitchFamily="34" charset="0"/>
              <a:buNone/>
            </a:pPr>
            <a:r>
              <a:rPr lang="en-US" sz="1400"/>
              <a:t>The Local Offer is a public guide making SEND services transparent and easy to access for families in BCP.</a:t>
            </a:r>
          </a:p>
          <a:p>
            <a:pPr marL="0" indent="0">
              <a:spcBef>
                <a:spcPts val="2500"/>
              </a:spcBef>
              <a:buFont typeface="Arial" panose="020B0604020202020204" pitchFamily="34" charset="0"/>
              <a:buNone/>
            </a:pPr>
            <a:r>
              <a:rPr lang="en-US" sz="1400" b="1"/>
              <a:t>Comprehensive Support Coverage</a:t>
            </a:r>
          </a:p>
          <a:p>
            <a:pPr marL="0" lvl="1" indent="0">
              <a:buFont typeface="Arial" panose="020B0604020202020204" pitchFamily="34" charset="0"/>
              <a:buNone/>
            </a:pPr>
            <a:r>
              <a:rPr lang="en-US" sz="1400"/>
              <a:t>It includes education, health, and social care support, detailing processes and available specialist services for SEND.</a:t>
            </a:r>
          </a:p>
          <a:p>
            <a:pPr marL="0" indent="0">
              <a:spcBef>
                <a:spcPts val="2500"/>
              </a:spcBef>
              <a:buFont typeface="Arial" panose="020B0604020202020204" pitchFamily="34" charset="0"/>
              <a:buNone/>
            </a:pPr>
            <a:r>
              <a:rPr lang="en-US" sz="1400" b="1"/>
              <a:t>Promoting Consistency and Fairness</a:t>
            </a:r>
          </a:p>
          <a:p>
            <a:pPr marL="0" lvl="1" indent="0">
              <a:buFont typeface="Arial" panose="020B0604020202020204" pitchFamily="34" charset="0"/>
              <a:buNone/>
            </a:pPr>
            <a:r>
              <a:rPr lang="en-US" sz="1400"/>
              <a:t>The Local Offer promotes fairness by clearly defining available support and helping families understand decision-making.</a:t>
            </a:r>
          </a:p>
          <a:p>
            <a:pPr marL="0" indent="0">
              <a:spcBef>
                <a:spcPts val="2500"/>
              </a:spcBef>
              <a:buFont typeface="Arial" panose="020B0604020202020204" pitchFamily="34" charset="0"/>
              <a:buNone/>
            </a:pPr>
            <a:r>
              <a:rPr lang="en-US" sz="1400" b="1"/>
              <a:t>Practical Tool for Families</a:t>
            </a:r>
          </a:p>
          <a:p>
            <a:pPr marL="0" lvl="1" indent="0">
              <a:buFont typeface="Arial" panose="020B0604020202020204" pitchFamily="34" charset="0"/>
              <a:buNone/>
            </a:pPr>
            <a:r>
              <a:rPr lang="en-US" sz="1400"/>
              <a:t>Parents use the Local Offer to prepare for meetings, engage with professionals, and explore support options confidently.</a:t>
            </a:r>
          </a:p>
        </p:txBody>
      </p:sp>
    </p:spTree>
    <p:extLst>
      <p:ext uri="{BB962C8B-B14F-4D97-AF65-F5344CB8AC3E}">
        <p14:creationId xmlns:p14="http://schemas.microsoft.com/office/powerpoint/2010/main" val="15442936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D7F17-81EF-1773-F914-BC39CF089E9C}"/>
              </a:ext>
            </a:extLst>
          </p:cNvPr>
          <p:cNvSpPr>
            <a:spLocks noGrp="1"/>
          </p:cNvSpPr>
          <p:nvPr>
            <p:ph type="title"/>
          </p:nvPr>
        </p:nvSpPr>
        <p:spPr>
          <a:xfrm>
            <a:off x="612647" y="552478"/>
            <a:ext cx="6858000" cy="932688"/>
          </a:xfrm>
        </p:spPr>
        <p:txBody>
          <a:bodyPr anchor="b">
            <a:normAutofit/>
          </a:bodyPr>
          <a:lstStyle/>
          <a:p>
            <a:r>
              <a:rPr lang="en-US" sz="2800"/>
              <a:t>Who the Local Offer Is For and How Families Use It</a:t>
            </a:r>
          </a:p>
        </p:txBody>
      </p:sp>
      <p:sp>
        <p:nvSpPr>
          <p:cNvPr id="3" name="Content Placeholder 2">
            <a:extLst>
              <a:ext uri="{FF2B5EF4-FFF2-40B4-BE49-F238E27FC236}">
                <a16:creationId xmlns:a16="http://schemas.microsoft.com/office/drawing/2014/main" id="{4093EF48-3431-4660-FEAC-2AB86B6A8982}"/>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vert="horz" lIns="91440" tIns="45720" rIns="91440" bIns="45720" rtlCol="0" anchor="t">
            <a:normAutofit/>
          </a:bodyPr>
          <a:lstStyle/>
          <a:p>
            <a:pPr marL="0" indent="0">
              <a:spcBef>
                <a:spcPts val="2500"/>
              </a:spcBef>
              <a:buFont typeface="Arial" panose="020B0604020202020204" pitchFamily="34" charset="0"/>
              <a:buNone/>
            </a:pPr>
            <a:r>
              <a:rPr lang="en-US" sz="1400" b="1"/>
              <a:t>Intended Audience</a:t>
            </a:r>
          </a:p>
          <a:p>
            <a:pPr marL="0" lvl="1" indent="0">
              <a:buFont typeface="Arial" panose="020B0604020202020204" pitchFamily="34" charset="0"/>
              <a:buNone/>
            </a:pPr>
            <a:r>
              <a:rPr lang="en-US" sz="1400"/>
              <a:t>The Local Offer serves parents, carers, young people with SEND, and professionals in education, health, and social care sectors.</a:t>
            </a:r>
          </a:p>
          <a:p>
            <a:pPr marL="0" indent="0">
              <a:spcBef>
                <a:spcPts val="2500"/>
              </a:spcBef>
              <a:buFont typeface="Arial" panose="020B0604020202020204" pitchFamily="34" charset="0"/>
              <a:buNone/>
            </a:pPr>
            <a:r>
              <a:rPr lang="en-US" sz="1400" b="1"/>
              <a:t>Use Across Child Development</a:t>
            </a:r>
          </a:p>
          <a:p>
            <a:pPr marL="0" lvl="1" indent="0">
              <a:buNone/>
            </a:pPr>
            <a:r>
              <a:rPr lang="en-US" sz="1400"/>
              <a:t>Families use the Local Offer at different child development stages for early years, school support, and post-16 services.  </a:t>
            </a:r>
          </a:p>
          <a:p>
            <a:pPr marL="0" indent="0">
              <a:spcBef>
                <a:spcPts val="2500"/>
              </a:spcBef>
              <a:buFont typeface="Arial" panose="020B0604020202020204" pitchFamily="34" charset="0"/>
              <a:buNone/>
            </a:pPr>
            <a:r>
              <a:rPr lang="en-US" sz="1400" b="1"/>
              <a:t>Guidance and Empowerment</a:t>
            </a:r>
          </a:p>
          <a:p>
            <a:pPr marL="0" lvl="1" indent="0">
              <a:buFont typeface="Arial" panose="020B0604020202020204" pitchFamily="34" charset="0"/>
              <a:buNone/>
            </a:pPr>
            <a:r>
              <a:rPr lang="en-US" sz="1400"/>
              <a:t>The Local Offer provides clear explanations and resources to reduce stress and empower families to make informed decisions.</a:t>
            </a:r>
          </a:p>
          <a:p>
            <a:pPr marL="0" indent="0">
              <a:spcBef>
                <a:spcPts val="2500"/>
              </a:spcBef>
              <a:buFont typeface="Arial" panose="020B0604020202020204" pitchFamily="34" charset="0"/>
              <a:buNone/>
            </a:pPr>
            <a:r>
              <a:rPr lang="en-US" sz="1400" b="1"/>
              <a:t>Inclusive for All SEND Needs</a:t>
            </a:r>
          </a:p>
          <a:p>
            <a:pPr marL="0" lvl="1" indent="0">
              <a:buFont typeface="Arial" panose="020B0604020202020204" pitchFamily="34" charset="0"/>
              <a:buNone/>
            </a:pPr>
            <a:r>
              <a:rPr lang="en-US" sz="1400" dirty="0"/>
              <a:t>It supports children both with and without Education, Health and Care Plans, reflecting a graduated support approach.</a:t>
            </a:r>
          </a:p>
        </p:txBody>
      </p:sp>
      <p:pic>
        <p:nvPicPr>
          <p:cNvPr id="5" name="Content Placeholder 4" descr="multi-ethnic group smiling">
            <a:extLst>
              <a:ext uri="{FF2B5EF4-FFF2-40B4-BE49-F238E27FC236}">
                <a16:creationId xmlns:a16="http://schemas.microsoft.com/office/drawing/2014/main" id="{5221CE36-4657-4954-9905-60B555D6FAB8}"/>
              </a:ext>
            </a:extLst>
          </p:cNvPr>
          <p:cNvPicPr>
            <a:picLocks noGrp="1" noChangeAspect="1"/>
          </p:cNvPicPr>
          <p:nvPr>
            <p:ph type="pic" sz="quarter" idx="13"/>
          </p:nvPr>
        </p:nvPicPr>
        <p:blipFill>
          <a:blip r:embed="rId3"/>
          <a:srcRect l="18766" r="21446"/>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31897613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1AE3-1F06-4D44-EC87-24932BAE4817}"/>
              </a:ext>
            </a:extLst>
          </p:cNvPr>
          <p:cNvSpPr>
            <a:spLocks noGrp="1"/>
          </p:cNvSpPr>
          <p:nvPr>
            <p:ph type="ctrTitle"/>
          </p:nvPr>
        </p:nvSpPr>
        <p:spPr>
          <a:xfrm>
            <a:off x="1522013" y="1282325"/>
            <a:ext cx="8893834" cy="3988550"/>
          </a:xfrm>
        </p:spPr>
        <p:txBody>
          <a:bodyPr anchor="ctr">
            <a:normAutofit/>
          </a:bodyPr>
          <a:lstStyle/>
          <a:p>
            <a:r>
              <a:rPr lang="en-US"/>
              <a:t>Support and Provision Across BCP</a:t>
            </a:r>
          </a:p>
        </p:txBody>
      </p:sp>
    </p:spTree>
    <p:extLst>
      <p:ext uri="{BB962C8B-B14F-4D97-AF65-F5344CB8AC3E}">
        <p14:creationId xmlns:p14="http://schemas.microsoft.com/office/powerpoint/2010/main" val="20759841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4DA91-26EE-6121-AF10-6DE8A3451EF2}"/>
              </a:ext>
            </a:extLst>
          </p:cNvPr>
          <p:cNvSpPr>
            <a:spLocks noGrp="1"/>
          </p:cNvSpPr>
          <p:nvPr>
            <p:ph type="title"/>
          </p:nvPr>
        </p:nvSpPr>
        <p:spPr>
          <a:xfrm>
            <a:off x="612647" y="552478"/>
            <a:ext cx="6858000" cy="932688"/>
          </a:xfrm>
        </p:spPr>
        <p:txBody>
          <a:bodyPr anchor="b">
            <a:normAutofit/>
          </a:bodyPr>
          <a:lstStyle/>
          <a:p>
            <a:r>
              <a:rPr lang="en-US" sz="2800" dirty="0"/>
              <a:t>Types of Education, Health and Social Care Support Available</a:t>
            </a:r>
          </a:p>
        </p:txBody>
      </p:sp>
      <p:sp>
        <p:nvSpPr>
          <p:cNvPr id="3" name="Content Placeholder 2">
            <a:extLst>
              <a:ext uri="{FF2B5EF4-FFF2-40B4-BE49-F238E27FC236}">
                <a16:creationId xmlns:a16="http://schemas.microsoft.com/office/drawing/2014/main" id="{F82A38DB-4DAE-D36B-B379-6A422665E7D9}"/>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vert="horz" lIns="91440" tIns="45720" rIns="91440" bIns="45720" rtlCol="0" anchor="t">
            <a:normAutofit/>
          </a:bodyPr>
          <a:lstStyle/>
          <a:p>
            <a:pPr marL="0" indent="0">
              <a:spcBef>
                <a:spcPts val="2500"/>
              </a:spcBef>
              <a:buFont typeface="Arial" panose="020B0604020202020204" pitchFamily="34" charset="0"/>
              <a:buNone/>
            </a:pPr>
            <a:r>
              <a:rPr lang="en-US" sz="1400" b="1" dirty="0"/>
              <a:t>Education Support</a:t>
            </a:r>
          </a:p>
          <a:p>
            <a:pPr marL="0" lvl="1" indent="0">
              <a:buFont typeface="Arial" panose="020B0604020202020204" pitchFamily="34" charset="0"/>
              <a:buNone/>
            </a:pPr>
            <a:r>
              <a:rPr lang="en-US" sz="1400" dirty="0"/>
              <a:t>SEND support in schools includes targeted interventions, reasonable adjustments, and specialist staff.</a:t>
            </a:r>
          </a:p>
          <a:p>
            <a:pPr marL="0" indent="0">
              <a:spcBef>
                <a:spcPts val="2500"/>
              </a:spcBef>
              <a:buFont typeface="Arial" panose="020B0604020202020204" pitchFamily="34" charset="0"/>
              <a:buNone/>
            </a:pPr>
            <a:r>
              <a:rPr lang="en-US" sz="1400" b="1" dirty="0"/>
              <a:t>Health Services</a:t>
            </a:r>
          </a:p>
          <a:p>
            <a:pPr marL="0" lvl="1" indent="0">
              <a:buFont typeface="Arial" panose="020B0604020202020204" pitchFamily="34" charset="0"/>
              <a:buNone/>
            </a:pPr>
            <a:r>
              <a:rPr lang="en-US" sz="1400" dirty="0"/>
              <a:t>Health support includes therapies and mental health services working collaboratively with families and schools.</a:t>
            </a:r>
          </a:p>
          <a:p>
            <a:pPr marL="0" indent="0">
              <a:spcBef>
                <a:spcPts val="2500"/>
              </a:spcBef>
              <a:buFont typeface="Arial" panose="020B0604020202020204" pitchFamily="34" charset="0"/>
              <a:buNone/>
            </a:pPr>
            <a:r>
              <a:rPr lang="en-US" sz="1400" b="1" dirty="0"/>
              <a:t>Social Care Support</a:t>
            </a:r>
          </a:p>
          <a:p>
            <a:pPr marL="0" lvl="1" indent="0">
              <a:buFont typeface="Arial" panose="020B0604020202020204" pitchFamily="34" charset="0"/>
              <a:buNone/>
            </a:pPr>
            <a:r>
              <a:rPr lang="en-US" sz="1400" dirty="0"/>
              <a:t>Social care aids families with daily life, offering practical help, short breaks, and personal budget advice.</a:t>
            </a:r>
          </a:p>
          <a:p>
            <a:pPr marL="0" indent="0">
              <a:spcBef>
                <a:spcPts val="2500"/>
              </a:spcBef>
              <a:buFont typeface="Arial" panose="020B0604020202020204" pitchFamily="34" charset="0"/>
              <a:buNone/>
            </a:pPr>
            <a:r>
              <a:rPr lang="en-US" sz="1400" b="1" dirty="0"/>
              <a:t>Voluntary and Community </a:t>
            </a:r>
            <a:r>
              <a:rPr lang="en-US" sz="1400" b="1" dirty="0" err="1"/>
              <a:t>Organisations</a:t>
            </a:r>
          </a:p>
          <a:p>
            <a:pPr marL="0" lvl="1" indent="0">
              <a:buFont typeface="Arial" panose="020B0604020202020204" pitchFamily="34" charset="0"/>
              <a:buNone/>
            </a:pPr>
            <a:r>
              <a:rPr lang="en-US" sz="1400" dirty="0"/>
              <a:t>Community groups provide peer support, activities, information, and advocacy supporting the whole family.</a:t>
            </a:r>
          </a:p>
        </p:txBody>
      </p:sp>
      <p:pic>
        <p:nvPicPr>
          <p:cNvPr id="5" name="Content Placeholder 4" descr="Paper illustration of boys and girls silhouettes standing side by side creating a circle over white background">
            <a:extLst>
              <a:ext uri="{FF2B5EF4-FFF2-40B4-BE49-F238E27FC236}">
                <a16:creationId xmlns:a16="http://schemas.microsoft.com/office/drawing/2014/main" id="{DB6EB017-0AB8-4F62-B9A0-BE2A78A20046}"/>
              </a:ext>
            </a:extLst>
          </p:cNvPr>
          <p:cNvPicPr>
            <a:picLocks noGrp="1" noChangeAspect="1"/>
          </p:cNvPicPr>
          <p:nvPr>
            <p:ph type="pic" sz="quarter" idx="13"/>
          </p:nvPr>
        </p:nvPicPr>
        <p:blipFill>
          <a:blip r:embed="rId3"/>
          <a:srcRect l="19478" r="20734"/>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4926698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77C68-2FFD-3845-BC21-383AE77F7619}"/>
              </a:ext>
            </a:extLst>
          </p:cNvPr>
          <p:cNvSpPr>
            <a:spLocks noGrp="1"/>
          </p:cNvSpPr>
          <p:nvPr>
            <p:ph type="title"/>
          </p:nvPr>
        </p:nvSpPr>
        <p:spPr>
          <a:xfrm>
            <a:off x="612647" y="552478"/>
            <a:ext cx="6858000" cy="932688"/>
          </a:xfrm>
        </p:spPr>
        <p:txBody>
          <a:bodyPr anchor="b">
            <a:normAutofit/>
          </a:bodyPr>
          <a:lstStyle/>
          <a:p>
            <a:r>
              <a:rPr lang="en-US" sz="2800"/>
              <a:t>Education, Health and Care Plans and Graduated Support</a:t>
            </a:r>
          </a:p>
        </p:txBody>
      </p:sp>
      <p:sp>
        <p:nvSpPr>
          <p:cNvPr id="3" name="Content Placeholder 2">
            <a:extLst>
              <a:ext uri="{FF2B5EF4-FFF2-40B4-BE49-F238E27FC236}">
                <a16:creationId xmlns:a16="http://schemas.microsoft.com/office/drawing/2014/main" id="{828121D2-C56C-40AD-CCE6-1C2596B80505}"/>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a:normAutofit/>
          </a:bodyPr>
          <a:lstStyle/>
          <a:p>
            <a:pPr marL="0" indent="0">
              <a:spcBef>
                <a:spcPts val="2500"/>
              </a:spcBef>
              <a:buFont typeface="Arial" panose="020B0604020202020204" pitchFamily="34" charset="0"/>
              <a:buNone/>
            </a:pPr>
            <a:r>
              <a:rPr lang="en-US" sz="1400" b="1"/>
              <a:t>Purpose of EHCPs</a:t>
            </a:r>
          </a:p>
          <a:p>
            <a:pPr marL="0" lvl="1" indent="0">
              <a:buFont typeface="Arial" panose="020B0604020202020204" pitchFamily="34" charset="0"/>
              <a:buNone/>
            </a:pPr>
            <a:r>
              <a:rPr lang="en-US" sz="1400"/>
              <a:t>EHCPs provide legal, tailored support for children with complex or long-term SEND needs across education, health, and care.</a:t>
            </a:r>
          </a:p>
          <a:p>
            <a:pPr marL="0" indent="0">
              <a:spcBef>
                <a:spcPts val="2500"/>
              </a:spcBef>
              <a:buFont typeface="Arial" panose="020B0604020202020204" pitchFamily="34" charset="0"/>
              <a:buNone/>
            </a:pPr>
            <a:r>
              <a:rPr lang="en-US" sz="1400" b="1"/>
              <a:t>Graduated Support Approach</a:t>
            </a:r>
          </a:p>
          <a:p>
            <a:pPr marL="0" lvl="1" indent="0">
              <a:buFont typeface="Arial" panose="020B0604020202020204" pitchFamily="34" charset="0"/>
              <a:buNone/>
            </a:pPr>
            <a:r>
              <a:rPr lang="en-US" sz="1400"/>
              <a:t>Most children with SEND receive staged support starting with quality teaching and targeted interventions, regularly reviewed.</a:t>
            </a:r>
          </a:p>
          <a:p>
            <a:pPr marL="0" indent="0">
              <a:spcBef>
                <a:spcPts val="2500"/>
              </a:spcBef>
              <a:buFont typeface="Arial" panose="020B0604020202020204" pitchFamily="34" charset="0"/>
              <a:buNone/>
            </a:pPr>
            <a:r>
              <a:rPr lang="en-US" sz="1400" b="1"/>
              <a:t>EHC Needs Assessment Process</a:t>
            </a:r>
          </a:p>
          <a:p>
            <a:pPr marL="0" lvl="1" indent="0">
              <a:buFont typeface="Arial" panose="020B0604020202020204" pitchFamily="34" charset="0"/>
              <a:buNone/>
            </a:pPr>
            <a:r>
              <a:rPr lang="en-US" sz="1400"/>
              <a:t>Families collaborate with schools and professionals to request assessments, with clear guidelines and timescales provided.</a:t>
            </a:r>
          </a:p>
          <a:p>
            <a:pPr marL="0" indent="0">
              <a:spcBef>
                <a:spcPts val="2500"/>
              </a:spcBef>
              <a:buFont typeface="Arial" panose="020B0604020202020204" pitchFamily="34" charset="0"/>
              <a:buNone/>
            </a:pPr>
            <a:r>
              <a:rPr lang="en-US" sz="1400" b="1"/>
              <a:t>Importance of Annual Reviews</a:t>
            </a:r>
          </a:p>
          <a:p>
            <a:pPr marL="0" lvl="1" indent="0">
              <a:buFont typeface="Arial" panose="020B0604020202020204" pitchFamily="34" charset="0"/>
              <a:buNone/>
            </a:pPr>
            <a:r>
              <a:rPr lang="en-US" sz="1400"/>
              <a:t>Annual reviews of EHCPs help families and schools reflect on progress and plan future support effectively.</a:t>
            </a:r>
          </a:p>
        </p:txBody>
      </p:sp>
      <p:pic>
        <p:nvPicPr>
          <p:cNvPr id="5" name="Content Placeholder 4" descr="Individual circle or globe on a white background made up of small human silhouette figures. Each figure is a different color one would find in a rainbow. Could also symbolize gay pride.">
            <a:extLst>
              <a:ext uri="{FF2B5EF4-FFF2-40B4-BE49-F238E27FC236}">
                <a16:creationId xmlns:a16="http://schemas.microsoft.com/office/drawing/2014/main" id="{87BAE2B1-EF39-4B2B-A4F7-54D0EC90BB4F}"/>
              </a:ext>
            </a:extLst>
          </p:cNvPr>
          <p:cNvPicPr>
            <a:picLocks noGrp="1" noChangeAspect="1"/>
          </p:cNvPicPr>
          <p:nvPr>
            <p:ph type="pic" sz="quarter" idx="13"/>
          </p:nvPr>
        </p:nvPicPr>
        <p:blipFill>
          <a:blip r:embed="rId3"/>
          <a:srcRect l="30204" r="29887"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9102214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24608F-9E89-B188-AFB3-2E3ADE335705}"/>
              </a:ext>
            </a:extLst>
          </p:cNvPr>
          <p:cNvSpPr>
            <a:spLocks noGrp="1"/>
          </p:cNvSpPr>
          <p:nvPr>
            <p:ph type="ctrTitle"/>
          </p:nvPr>
        </p:nvSpPr>
        <p:spPr>
          <a:xfrm>
            <a:off x="1522013" y="1282325"/>
            <a:ext cx="8893834" cy="3988550"/>
          </a:xfrm>
        </p:spPr>
        <p:txBody>
          <a:bodyPr anchor="ctr">
            <a:normAutofit/>
          </a:bodyPr>
          <a:lstStyle/>
          <a:p>
            <a:r>
              <a:rPr lang="en-US"/>
              <a:t>Working Together and Accessing Help</a:t>
            </a:r>
          </a:p>
        </p:txBody>
      </p:sp>
    </p:spTree>
    <p:extLst>
      <p:ext uri="{BB962C8B-B14F-4D97-AF65-F5344CB8AC3E}">
        <p14:creationId xmlns:p14="http://schemas.microsoft.com/office/powerpoint/2010/main" val="9347610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54840-7DAD-9E70-CE59-25E1611F3C55}"/>
              </a:ext>
            </a:extLst>
          </p:cNvPr>
          <p:cNvSpPr>
            <a:spLocks noGrp="1"/>
          </p:cNvSpPr>
          <p:nvPr>
            <p:ph type="title"/>
          </p:nvPr>
        </p:nvSpPr>
        <p:spPr>
          <a:xfrm>
            <a:off x="612647" y="552478"/>
            <a:ext cx="6858000" cy="932688"/>
          </a:xfrm>
        </p:spPr>
        <p:txBody>
          <a:bodyPr anchor="b">
            <a:normAutofit/>
          </a:bodyPr>
          <a:lstStyle/>
          <a:p>
            <a:r>
              <a:rPr lang="en-US" sz="2800"/>
              <a:t>Partnership Working with Parents, Schools and Services</a:t>
            </a:r>
          </a:p>
        </p:txBody>
      </p:sp>
      <p:sp>
        <p:nvSpPr>
          <p:cNvPr id="3" name="Content Placeholder 2">
            <a:extLst>
              <a:ext uri="{FF2B5EF4-FFF2-40B4-BE49-F238E27FC236}">
                <a16:creationId xmlns:a16="http://schemas.microsoft.com/office/drawing/2014/main" id="{0EBBC530-A29F-8C7C-C11A-CADE7A2A477B}"/>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a:normAutofit/>
          </a:bodyPr>
          <a:lstStyle/>
          <a:p>
            <a:pPr marL="0" indent="0">
              <a:spcBef>
                <a:spcPts val="2500"/>
              </a:spcBef>
              <a:buFont typeface="Arial" panose="020B0604020202020204" pitchFamily="34" charset="0"/>
              <a:buNone/>
            </a:pPr>
            <a:r>
              <a:rPr lang="en-US" sz="1400" b="1"/>
              <a:t>Collaborative Support Approach</a:t>
            </a:r>
          </a:p>
          <a:p>
            <a:pPr marL="0" lvl="1" indent="0">
              <a:buFont typeface="Arial" panose="020B0604020202020204" pitchFamily="34" charset="0"/>
              <a:buNone/>
            </a:pPr>
            <a:r>
              <a:rPr lang="en-US" sz="1400"/>
              <a:t>Effective SEND support relies on partnership between parents, schools, and services sharing goals and open communication.</a:t>
            </a:r>
          </a:p>
          <a:p>
            <a:pPr marL="0" indent="0">
              <a:spcBef>
                <a:spcPts val="2500"/>
              </a:spcBef>
              <a:buFont typeface="Arial" panose="020B0604020202020204" pitchFamily="34" charset="0"/>
              <a:buNone/>
            </a:pPr>
            <a:r>
              <a:rPr lang="en-US" sz="1400" b="1"/>
              <a:t>Shared Decision-Making</a:t>
            </a:r>
          </a:p>
          <a:p>
            <a:pPr marL="0" lvl="1" indent="0">
              <a:buFont typeface="Arial" panose="020B0604020202020204" pitchFamily="34" charset="0"/>
              <a:buNone/>
            </a:pPr>
            <a:r>
              <a:rPr lang="en-US" sz="1400"/>
              <a:t>Involving parents and young people in planning and reviewing support builds trust and increases success.</a:t>
            </a:r>
          </a:p>
          <a:p>
            <a:pPr marL="0" indent="0">
              <a:spcBef>
                <a:spcPts val="2500"/>
              </a:spcBef>
              <a:buFont typeface="Arial" panose="020B0604020202020204" pitchFamily="34" charset="0"/>
              <a:buNone/>
            </a:pPr>
            <a:r>
              <a:rPr lang="en-US" sz="1400" b="1"/>
              <a:t>Child’s Voice Central</a:t>
            </a:r>
          </a:p>
          <a:p>
            <a:pPr marL="0" lvl="1" indent="0">
              <a:buFont typeface="Arial" panose="020B0604020202020204" pitchFamily="34" charset="0"/>
              <a:buNone/>
            </a:pPr>
            <a:r>
              <a:rPr lang="en-US" sz="1400"/>
              <a:t>Children’s views are valued and included in decisions to foster independence and self-advocacy skills.</a:t>
            </a:r>
          </a:p>
          <a:p>
            <a:pPr marL="0" indent="0">
              <a:spcBef>
                <a:spcPts val="2500"/>
              </a:spcBef>
              <a:buFont typeface="Arial" panose="020B0604020202020204" pitchFamily="34" charset="0"/>
              <a:buNone/>
            </a:pPr>
            <a:r>
              <a:rPr lang="en-US" sz="1400" b="1"/>
              <a:t>Addressing Challenges</a:t>
            </a:r>
          </a:p>
          <a:p>
            <a:pPr marL="0" lvl="1" indent="0">
              <a:buFont typeface="Arial" panose="020B0604020202020204" pitchFamily="34" charset="0"/>
              <a:buNone/>
            </a:pPr>
            <a:r>
              <a:rPr lang="en-US" sz="1400"/>
              <a:t>Support services help resolve communication breakdowns and differing expectations to maintain effective partnerships.</a:t>
            </a:r>
          </a:p>
        </p:txBody>
      </p:sp>
      <p:pic>
        <p:nvPicPr>
          <p:cNvPr id="5" name="Content Placeholder 4" descr="Woman and two girls at table with laptop and workbooks">
            <a:extLst>
              <a:ext uri="{FF2B5EF4-FFF2-40B4-BE49-F238E27FC236}">
                <a16:creationId xmlns:a16="http://schemas.microsoft.com/office/drawing/2014/main" id="{BBF1EB21-D886-43D5-AE63-B1A36E5E780B}"/>
              </a:ext>
            </a:extLst>
          </p:cNvPr>
          <p:cNvPicPr>
            <a:picLocks noGrp="1" noChangeAspect="1"/>
          </p:cNvPicPr>
          <p:nvPr>
            <p:ph type="pic" sz="quarter" idx="13"/>
          </p:nvPr>
        </p:nvPicPr>
        <p:blipFill>
          <a:blip r:embed="rId3"/>
          <a:srcRect l="34059" r="26031"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7783849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148B2-9745-E453-5E44-65A41C5E85F0}"/>
              </a:ext>
            </a:extLst>
          </p:cNvPr>
          <p:cNvSpPr>
            <a:spLocks noGrp="1"/>
          </p:cNvSpPr>
          <p:nvPr>
            <p:ph type="title"/>
          </p:nvPr>
        </p:nvSpPr>
        <p:spPr>
          <a:xfrm>
            <a:off x="612647" y="552478"/>
            <a:ext cx="6858000" cy="932688"/>
          </a:xfrm>
        </p:spPr>
        <p:txBody>
          <a:bodyPr anchor="b">
            <a:normAutofit/>
          </a:bodyPr>
          <a:lstStyle/>
          <a:p>
            <a:r>
              <a:rPr lang="en-US" sz="2800"/>
              <a:t>Where to Find Advice, Guidance and Ongoing Support</a:t>
            </a:r>
          </a:p>
        </p:txBody>
      </p:sp>
      <p:sp>
        <p:nvSpPr>
          <p:cNvPr id="3" name="Content Placeholder 2">
            <a:extLst>
              <a:ext uri="{FF2B5EF4-FFF2-40B4-BE49-F238E27FC236}">
                <a16:creationId xmlns:a16="http://schemas.microsoft.com/office/drawing/2014/main" id="{7B41B076-67AB-9414-35CC-F97D5695FF7E}"/>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vert="horz" lIns="91440" tIns="45720" rIns="91440" bIns="45720" rtlCol="0" anchor="t">
            <a:normAutofit/>
          </a:bodyPr>
          <a:lstStyle/>
          <a:p>
            <a:pPr marL="0" indent="0">
              <a:spcBef>
                <a:spcPts val="2500"/>
              </a:spcBef>
              <a:buFont typeface="Arial" panose="020B0604020202020204" pitchFamily="34" charset="0"/>
              <a:buNone/>
            </a:pPr>
            <a:r>
              <a:rPr lang="en-US" sz="1400" b="1"/>
              <a:t>SENDIASS Support</a:t>
            </a:r>
          </a:p>
          <a:p>
            <a:pPr marL="0" lvl="1" indent="0">
              <a:buNone/>
            </a:pPr>
            <a:r>
              <a:rPr lang="en-US" sz="1400" dirty="0"/>
              <a:t>SENDIASS provides free, impartial advice on SEND support, EHCP processes, and education options to families and young people. Our closest place to access this is The </a:t>
            </a:r>
            <a:r>
              <a:rPr lang="en-US" sz="1400" dirty="0" err="1"/>
              <a:t>Somerford</a:t>
            </a:r>
            <a:r>
              <a:rPr lang="en-US" sz="1400" dirty="0"/>
              <a:t> Hub. </a:t>
            </a:r>
          </a:p>
          <a:p>
            <a:pPr marL="0" indent="0">
              <a:spcBef>
                <a:spcPts val="2500"/>
              </a:spcBef>
              <a:buFont typeface="Arial" panose="020B0604020202020204" pitchFamily="34" charset="0"/>
              <a:buNone/>
            </a:pPr>
            <a:r>
              <a:rPr lang="en-US" sz="1400" b="1"/>
              <a:t>School SENDCO Role</a:t>
            </a:r>
          </a:p>
          <a:p>
            <a:pPr marL="0" lvl="1" indent="0">
              <a:buNone/>
            </a:pPr>
            <a:r>
              <a:rPr lang="en-US" sz="1400"/>
              <a:t>My role...</a:t>
            </a:r>
          </a:p>
          <a:p>
            <a:pPr marL="0" indent="0">
              <a:spcBef>
                <a:spcPts val="2500"/>
              </a:spcBef>
              <a:buFont typeface="Arial" panose="020B0604020202020204" pitchFamily="34" charset="0"/>
              <a:buNone/>
            </a:pPr>
            <a:r>
              <a:rPr lang="en-US" sz="1400" b="1"/>
              <a:t>Health and Social Care Support</a:t>
            </a:r>
          </a:p>
          <a:p>
            <a:pPr marL="0" lvl="1" indent="0">
              <a:buFont typeface="Arial" panose="020B0604020202020204" pitchFamily="34" charset="0"/>
              <a:buNone/>
            </a:pPr>
            <a:r>
              <a:rPr lang="en-US" sz="1400" dirty="0"/>
              <a:t>GPs, specialist health professionals, and social care teams provide referrals, guidance, and additional help at home or in the community.</a:t>
            </a:r>
          </a:p>
          <a:p>
            <a:pPr marL="0" indent="0">
              <a:spcBef>
                <a:spcPts val="2500"/>
              </a:spcBef>
              <a:buFont typeface="Arial" panose="020B0604020202020204" pitchFamily="34" charset="0"/>
              <a:buNone/>
            </a:pPr>
            <a:r>
              <a:rPr lang="en-US" sz="1400" b="1"/>
              <a:t>Local Offer and Community Groups</a:t>
            </a:r>
          </a:p>
          <a:p>
            <a:pPr marL="0" lvl="1" indent="0">
              <a:buFont typeface="Arial" panose="020B0604020202020204" pitchFamily="34" charset="0"/>
              <a:buNone/>
            </a:pPr>
            <a:r>
              <a:rPr lang="en-US" sz="1400" dirty="0"/>
              <a:t>The Local Offer consolidates support resources while voluntary groups provide peer support and shared experiences for families.</a:t>
            </a:r>
          </a:p>
        </p:txBody>
      </p:sp>
      <p:pic>
        <p:nvPicPr>
          <p:cNvPr id="5" name="Content Placeholder 4" descr="customer service representative">
            <a:extLst>
              <a:ext uri="{FF2B5EF4-FFF2-40B4-BE49-F238E27FC236}">
                <a16:creationId xmlns:a16="http://schemas.microsoft.com/office/drawing/2014/main" id="{E42FBD4F-97A0-4C20-9B46-38A76085F8FC}"/>
              </a:ext>
            </a:extLst>
          </p:cNvPr>
          <p:cNvPicPr>
            <a:picLocks noGrp="1" noChangeAspect="1"/>
          </p:cNvPicPr>
          <p:nvPr>
            <p:ph type="pic" sz="quarter" idx="13"/>
          </p:nvPr>
        </p:nvPicPr>
        <p:blipFill>
          <a:blip r:embed="rId3"/>
          <a:srcRect l="22515" r="19790" b="1"/>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389477373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22493-59A9-9907-606A-6FCFA611884C}"/>
              </a:ext>
            </a:extLst>
          </p:cNvPr>
          <p:cNvSpPr>
            <a:spLocks noGrp="1"/>
          </p:cNvSpPr>
          <p:nvPr>
            <p:ph type="ctrTitle"/>
          </p:nvPr>
        </p:nvSpPr>
        <p:spPr>
          <a:xfrm>
            <a:off x="1522013" y="1282325"/>
            <a:ext cx="8893834" cy="3988550"/>
          </a:xfrm>
        </p:spPr>
        <p:txBody>
          <a:bodyPr anchor="ctr">
            <a:normAutofit/>
          </a:bodyPr>
          <a:lstStyle/>
          <a:p>
            <a:r>
              <a:rPr lang="en-US"/>
              <a:t>Reflection and Next Steps</a:t>
            </a:r>
          </a:p>
        </p:txBody>
      </p:sp>
    </p:spTree>
    <p:extLst>
      <p:ext uri="{BB962C8B-B14F-4D97-AF65-F5344CB8AC3E}">
        <p14:creationId xmlns:p14="http://schemas.microsoft.com/office/powerpoint/2010/main" val="25069241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88CDE-77D4-2064-B036-345C90E469E3}"/>
              </a:ext>
            </a:extLst>
          </p:cNvPr>
          <p:cNvSpPr>
            <a:spLocks noGrp="1"/>
          </p:cNvSpPr>
          <p:nvPr>
            <p:ph type="title"/>
          </p:nvPr>
        </p:nvSpPr>
        <p:spPr>
          <a:xfrm>
            <a:off x="612647" y="552478"/>
            <a:ext cx="6858000" cy="932688"/>
          </a:xfrm>
        </p:spPr>
        <p:txBody>
          <a:bodyPr anchor="b">
            <a:normAutofit/>
          </a:bodyPr>
          <a:lstStyle/>
          <a:p>
            <a:r>
              <a:rPr lang="en-US" sz="2800"/>
              <a:t>Key Messages for Parents and Carers to Take Away</a:t>
            </a:r>
          </a:p>
        </p:txBody>
      </p:sp>
      <p:sp>
        <p:nvSpPr>
          <p:cNvPr id="3" name="Content Placeholder 2">
            <a:extLst>
              <a:ext uri="{FF2B5EF4-FFF2-40B4-BE49-F238E27FC236}">
                <a16:creationId xmlns:a16="http://schemas.microsoft.com/office/drawing/2014/main" id="{74672F6A-8DBF-E3BC-41E5-8F641AC5A690}"/>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2647" y="1627632"/>
            <a:ext cx="6858000" cy="4535370"/>
          </a:xfrm>
        </p:spPr>
        <p:txBody>
          <a:bodyPr vert="horz" lIns="91440" tIns="45720" rIns="91440" bIns="45720" rtlCol="0" anchor="t">
            <a:normAutofit/>
          </a:bodyPr>
          <a:lstStyle/>
          <a:p>
            <a:pPr marL="0" indent="0">
              <a:spcBef>
                <a:spcPts val="2500"/>
              </a:spcBef>
              <a:buFont typeface="Arial" panose="020B0604020202020204" pitchFamily="34" charset="0"/>
              <a:buNone/>
            </a:pPr>
            <a:r>
              <a:rPr lang="en-US" sz="1400" b="1"/>
              <a:t>Accessible Support Tool</a:t>
            </a:r>
          </a:p>
          <a:p>
            <a:pPr marL="0" lvl="1" indent="0">
              <a:buFont typeface="Arial" panose="020B0604020202020204" pitchFamily="34" charset="0"/>
              <a:buNone/>
            </a:pPr>
            <a:r>
              <a:rPr lang="en-US" sz="1400"/>
              <a:t>The BCP SEND Local Offer provides clear and accessible support for families throughout their child’s journey.</a:t>
            </a:r>
          </a:p>
          <a:p>
            <a:pPr marL="0" indent="0">
              <a:spcBef>
                <a:spcPts val="2500"/>
              </a:spcBef>
              <a:buFont typeface="Arial" panose="020B0604020202020204" pitchFamily="34" charset="0"/>
              <a:buNone/>
            </a:pPr>
            <a:r>
              <a:rPr lang="en-US" sz="1400" b="1"/>
              <a:t>Continuum of SEND Support</a:t>
            </a:r>
          </a:p>
          <a:p>
            <a:pPr marL="0" lvl="1" indent="0">
              <a:buFont typeface="Arial" panose="020B0604020202020204" pitchFamily="34" charset="0"/>
              <a:buNone/>
            </a:pPr>
            <a:r>
              <a:rPr lang="en-US" sz="1400" dirty="0"/>
              <a:t>Effective SEND support includes early intervention and graduated approaches, not only EHCPs, helping families </a:t>
            </a:r>
            <a:r>
              <a:rPr lang="en-US" sz="1400" dirty="0" err="1"/>
              <a:t>recognise</a:t>
            </a:r>
            <a:r>
              <a:rPr lang="en-US" sz="1400" dirty="0"/>
              <a:t> progress.</a:t>
            </a:r>
          </a:p>
          <a:p>
            <a:pPr marL="0" indent="0">
              <a:spcBef>
                <a:spcPts val="2500"/>
              </a:spcBef>
              <a:buFont typeface="Arial" panose="020B0604020202020204" pitchFamily="34" charset="0"/>
              <a:buNone/>
            </a:pPr>
            <a:r>
              <a:rPr lang="en-US" sz="1400" b="1"/>
              <a:t>Partnership and Collaboration</a:t>
            </a:r>
          </a:p>
          <a:p>
            <a:pPr marL="0" lvl="1" indent="0">
              <a:buFont typeface="Arial" panose="020B0604020202020204" pitchFamily="34" charset="0"/>
              <a:buNone/>
            </a:pPr>
            <a:r>
              <a:rPr lang="en-US" sz="1400"/>
              <a:t>Parents, children, and professionals working together improve outcomes through strong partnerships.</a:t>
            </a:r>
          </a:p>
          <a:p>
            <a:pPr marL="0" indent="0">
              <a:spcBef>
                <a:spcPts val="2500"/>
              </a:spcBef>
              <a:buFont typeface="Arial" panose="020B0604020202020204" pitchFamily="34" charset="0"/>
              <a:buNone/>
            </a:pPr>
            <a:r>
              <a:rPr lang="en-US" sz="1400" b="1"/>
              <a:t>Empowerment and Advocacy</a:t>
            </a:r>
          </a:p>
          <a:p>
            <a:pPr marL="0" lvl="1" indent="0">
              <a:buFont typeface="Arial" panose="020B0604020202020204" pitchFamily="34" charset="0"/>
              <a:buNone/>
            </a:pPr>
            <a:r>
              <a:rPr lang="en-US" sz="1400"/>
              <a:t>Parents are encouraged to trust their instincts and use their voice to advocate for their child's needs.</a:t>
            </a:r>
          </a:p>
        </p:txBody>
      </p:sp>
      <p:pic>
        <p:nvPicPr>
          <p:cNvPr id="5" name="Content Placeholder 4" descr="Adorable little girl is around 6 years old and Caucasian, in a domestic home. African American man in his late 30’s sits next to her on the couch using a digital tablet and is maybe a stepfather, tutor, babysitter, uncle or family friend. They laugh and enjoy spending time together with technology">
            <a:extLst>
              <a:ext uri="{FF2B5EF4-FFF2-40B4-BE49-F238E27FC236}">
                <a16:creationId xmlns:a16="http://schemas.microsoft.com/office/drawing/2014/main" id="{9E009AB2-1038-43AB-B902-77BEF1307A8A}"/>
              </a:ext>
            </a:extLst>
          </p:cNvPr>
          <p:cNvPicPr>
            <a:picLocks noGrp="1" noChangeAspect="1"/>
          </p:cNvPicPr>
          <p:nvPr>
            <p:ph type="pic" sz="quarter" idx="13"/>
          </p:nvPr>
        </p:nvPicPr>
        <p:blipFill>
          <a:blip r:embed="rId3"/>
          <a:srcRect l="42579" r="13327" b="-2"/>
          <a:stretch>
            <a:fillRect/>
          </a:stretch>
        </p:blipFill>
        <p:spPr>
          <a:xfrm>
            <a:off x="8091732" y="10"/>
            <a:ext cx="4100267" cy="6857990"/>
          </a:xfrm>
          <a:solidFill>
            <a:srgbClr val="F3EBE8"/>
          </a:solidFill>
        </p:spPr>
      </p:pic>
    </p:spTree>
    <p:extLst>
      <p:ext uri="{BB962C8B-B14F-4D97-AF65-F5344CB8AC3E}">
        <p14:creationId xmlns:p14="http://schemas.microsoft.com/office/powerpoint/2010/main" val="28669464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anim calcmode="lin" valueType="num">
                                      <p:cBhvr>
                                        <p:cTn id="8" dur="250" fill="hold"/>
                                        <p:tgtEl>
                                          <p:spTgt spid="3"/>
                                        </p:tgtEl>
                                        <p:attrNameLst>
                                          <p:attrName>ppt_x</p:attrName>
                                        </p:attrNameLst>
                                      </p:cBhvr>
                                      <p:tavLst>
                                        <p:tav tm="0">
                                          <p:val>
                                            <p:strVal val="#ppt_x"/>
                                          </p:val>
                                        </p:tav>
                                        <p:tav tm="100000">
                                          <p:val>
                                            <p:strVal val="#ppt_x"/>
                                          </p:val>
                                        </p:tav>
                                      </p:tavLst>
                                    </p:anim>
                                    <p:anim calcmode="lin" valueType="num">
                                      <p:cBhvr>
                                        <p:cTn id="9"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Chalcot">
  <a:themeElements>
    <a:clrScheme name="Custom 2">
      <a:dk1>
        <a:srgbClr val="000000"/>
      </a:dk1>
      <a:lt1>
        <a:srgbClr val="F3EBE8"/>
      </a:lt1>
      <a:dk2>
        <a:srgbClr val="264653"/>
      </a:dk2>
      <a:lt2>
        <a:srgbClr val="FFFFFF"/>
      </a:lt2>
      <a:accent1>
        <a:srgbClr val="E9939D"/>
      </a:accent1>
      <a:accent2>
        <a:srgbClr val="E9C369"/>
      </a:accent2>
      <a:accent3>
        <a:srgbClr val="2A9D8F"/>
      </a:accent3>
      <a:accent4>
        <a:srgbClr val="F3D6CD"/>
      </a:accent4>
      <a:accent5>
        <a:srgbClr val="8CBA8F"/>
      </a:accent5>
      <a:accent6>
        <a:srgbClr val="919FA9"/>
      </a:accent6>
      <a:hlink>
        <a:srgbClr val="8F45C7"/>
      </a:hlink>
      <a:folHlink>
        <a:srgbClr val="D08A55"/>
      </a:folHlink>
    </a:clrScheme>
    <a:fontScheme name="Custom 362">
      <a:majorFont>
        <a:latin typeface="Century Gothic"/>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alcot_Copilot Layouts_win32_LW_V5" id="{BB83E610-C1CA-49EC-A787-4EFEA8456B79}" vid="{40FB1116-6983-46AA-9CD7-BA42C7965D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3377</Words>
  <Application>Microsoft Office PowerPoint</Application>
  <PresentationFormat>Widescreen</PresentationFormat>
  <Paragraphs>115</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Karla</vt:lpstr>
      <vt:lpstr>Univers Condensed Light</vt:lpstr>
      <vt:lpstr>Chalcot</vt:lpstr>
      <vt:lpstr>Understanding the BCP SEND Local Offer: A Parent Information Evening</vt:lpstr>
      <vt:lpstr>Welcome and Purpose of the SEND Information Evening</vt:lpstr>
      <vt:lpstr>Understanding What SEND Means in Everyday Practice</vt:lpstr>
      <vt:lpstr>The BCP SEND Local Offer Explained  https://www.fid.bcpcouncil.gov.uk/send-local-offer </vt:lpstr>
      <vt:lpstr>What the BCP SEND Local Offer Is and Why It Exists</vt:lpstr>
      <vt:lpstr>Who the Local Offer Is For and How Families Use It</vt:lpstr>
      <vt:lpstr>Support and Provision Across BCP</vt:lpstr>
      <vt:lpstr>Types of Education, Health and Social Care Support Available</vt:lpstr>
      <vt:lpstr>Education, Health and Care Plans and Graduated Support</vt:lpstr>
      <vt:lpstr>Working Together and Accessing Help</vt:lpstr>
      <vt:lpstr>Partnership Working with Parents, Schools and Services</vt:lpstr>
      <vt:lpstr>Where to Find Advice, Guidance and Ongoing Support</vt:lpstr>
      <vt:lpstr>Reflection and Next Steps</vt:lpstr>
      <vt:lpstr>Key Messages for Parents and Carers to Take Away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gstiles@highcliffeprimary.dorset.sch.uk</dc:creator>
  <cp:lastModifiedBy>Mrs G. Stiles</cp:lastModifiedBy>
  <cp:revision>24</cp:revision>
  <dcterms:modified xsi:type="dcterms:W3CDTF">2026-07-15T11:37:20Z</dcterms:modified>
</cp:coreProperties>
</file>