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73" r:id="rId5"/>
    <p:sldId id="262" r:id="rId6"/>
    <p:sldId id="259" r:id="rId7"/>
    <p:sldId id="260" r:id="rId8"/>
    <p:sldId id="261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341" y="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rs Fuller" userId="1a2aa080-cd0e-4a1b-a00f-657204e17264" providerId="ADAL" clId="{A2814EDD-0FF9-44F2-B022-8803394BB5D8}"/>
    <pc:docChg chg="undo custSel addSld modSld sldOrd">
      <pc:chgData name="Mrs Fuller" userId="1a2aa080-cd0e-4a1b-a00f-657204e17264" providerId="ADAL" clId="{A2814EDD-0FF9-44F2-B022-8803394BB5D8}" dt="2024-09-27T12:45:13.783" v="342"/>
      <pc:docMkLst>
        <pc:docMk/>
      </pc:docMkLst>
      <pc:sldChg chg="modSp mod">
        <pc:chgData name="Mrs Fuller" userId="1a2aa080-cd0e-4a1b-a00f-657204e17264" providerId="ADAL" clId="{A2814EDD-0FF9-44F2-B022-8803394BB5D8}" dt="2024-09-27T07:19:00.102" v="338" actId="20577"/>
        <pc:sldMkLst>
          <pc:docMk/>
          <pc:sldMk cId="0" sldId="256"/>
        </pc:sldMkLst>
      </pc:sldChg>
      <pc:sldChg chg="modSp mod">
        <pc:chgData name="Mrs Fuller" userId="1a2aa080-cd0e-4a1b-a00f-657204e17264" providerId="ADAL" clId="{A2814EDD-0FF9-44F2-B022-8803394BB5D8}" dt="2024-09-27T07:14:19.901" v="302" actId="2711"/>
        <pc:sldMkLst>
          <pc:docMk/>
          <pc:sldMk cId="0" sldId="257"/>
        </pc:sldMkLst>
      </pc:sldChg>
      <pc:sldChg chg="modSp mod">
        <pc:chgData name="Mrs Fuller" userId="1a2aa080-cd0e-4a1b-a00f-657204e17264" providerId="ADAL" clId="{A2814EDD-0FF9-44F2-B022-8803394BB5D8}" dt="2024-09-27T07:14:36.763" v="303" actId="2711"/>
        <pc:sldMkLst>
          <pc:docMk/>
          <pc:sldMk cId="0" sldId="258"/>
        </pc:sldMkLst>
      </pc:sldChg>
      <pc:sldChg chg="modSp mod">
        <pc:chgData name="Mrs Fuller" userId="1a2aa080-cd0e-4a1b-a00f-657204e17264" providerId="ADAL" clId="{A2814EDD-0FF9-44F2-B022-8803394BB5D8}" dt="2024-09-27T07:14:57.724" v="305" actId="2711"/>
        <pc:sldMkLst>
          <pc:docMk/>
          <pc:sldMk cId="0" sldId="259"/>
        </pc:sldMkLst>
      </pc:sldChg>
      <pc:sldChg chg="modSp mod">
        <pc:chgData name="Mrs Fuller" userId="1a2aa080-cd0e-4a1b-a00f-657204e17264" providerId="ADAL" clId="{A2814EDD-0FF9-44F2-B022-8803394BB5D8}" dt="2024-09-27T07:15:16.433" v="308" actId="14100"/>
        <pc:sldMkLst>
          <pc:docMk/>
          <pc:sldMk cId="0" sldId="260"/>
        </pc:sldMkLst>
      </pc:sldChg>
      <pc:sldChg chg="modSp mod">
        <pc:chgData name="Mrs Fuller" userId="1a2aa080-cd0e-4a1b-a00f-657204e17264" providerId="ADAL" clId="{A2814EDD-0FF9-44F2-B022-8803394BB5D8}" dt="2024-09-27T07:18:24.272" v="330" actId="2711"/>
        <pc:sldMkLst>
          <pc:docMk/>
          <pc:sldMk cId="0" sldId="261"/>
        </pc:sldMkLst>
      </pc:sldChg>
      <pc:sldChg chg="modSp mod ord">
        <pc:chgData name="Mrs Fuller" userId="1a2aa080-cd0e-4a1b-a00f-657204e17264" providerId="ADAL" clId="{A2814EDD-0FF9-44F2-B022-8803394BB5D8}" dt="2024-09-27T12:45:13.783" v="342"/>
        <pc:sldMkLst>
          <pc:docMk/>
          <pc:sldMk cId="0" sldId="262"/>
        </pc:sldMkLst>
      </pc:sldChg>
      <pc:sldChg chg="modSp mod">
        <pc:chgData name="Mrs Fuller" userId="1a2aa080-cd0e-4a1b-a00f-657204e17264" providerId="ADAL" clId="{A2814EDD-0FF9-44F2-B022-8803394BB5D8}" dt="2024-09-27T07:18:05.804" v="328" actId="1076"/>
        <pc:sldMkLst>
          <pc:docMk/>
          <pc:sldMk cId="0" sldId="263"/>
        </pc:sldMkLst>
      </pc:sldChg>
      <pc:sldChg chg="modSp mod">
        <pc:chgData name="Mrs Fuller" userId="1a2aa080-cd0e-4a1b-a00f-657204e17264" providerId="ADAL" clId="{A2814EDD-0FF9-44F2-B022-8803394BB5D8}" dt="2024-09-27T07:17:49.499" v="325" actId="2711"/>
        <pc:sldMkLst>
          <pc:docMk/>
          <pc:sldMk cId="0" sldId="264"/>
        </pc:sldMkLst>
      </pc:sldChg>
      <pc:sldChg chg="modSp mod">
        <pc:chgData name="Mrs Fuller" userId="1a2aa080-cd0e-4a1b-a00f-657204e17264" providerId="ADAL" clId="{A2814EDD-0FF9-44F2-B022-8803394BB5D8}" dt="2024-09-27T07:17:39.276" v="324" actId="2711"/>
        <pc:sldMkLst>
          <pc:docMk/>
          <pc:sldMk cId="0" sldId="265"/>
        </pc:sldMkLst>
      </pc:sldChg>
      <pc:sldChg chg="modSp mod">
        <pc:chgData name="Mrs Fuller" userId="1a2aa080-cd0e-4a1b-a00f-657204e17264" providerId="ADAL" clId="{A2814EDD-0FF9-44F2-B022-8803394BB5D8}" dt="2024-09-27T07:17:32.935" v="323" actId="2711"/>
        <pc:sldMkLst>
          <pc:docMk/>
          <pc:sldMk cId="0" sldId="267"/>
        </pc:sldMkLst>
      </pc:sldChg>
      <pc:sldChg chg="modSp mod">
        <pc:chgData name="Mrs Fuller" userId="1a2aa080-cd0e-4a1b-a00f-657204e17264" providerId="ADAL" clId="{A2814EDD-0FF9-44F2-B022-8803394BB5D8}" dt="2024-09-27T07:17:18.092" v="321" actId="2711"/>
        <pc:sldMkLst>
          <pc:docMk/>
          <pc:sldMk cId="0" sldId="268"/>
        </pc:sldMkLst>
      </pc:sldChg>
      <pc:sldChg chg="modSp mod">
        <pc:chgData name="Mrs Fuller" userId="1a2aa080-cd0e-4a1b-a00f-657204e17264" providerId="ADAL" clId="{A2814EDD-0FF9-44F2-B022-8803394BB5D8}" dt="2024-09-27T07:17:24.011" v="322" actId="255"/>
        <pc:sldMkLst>
          <pc:docMk/>
          <pc:sldMk cId="0" sldId="269"/>
        </pc:sldMkLst>
      </pc:sldChg>
      <pc:sldChg chg="addSp modSp new mod ord">
        <pc:chgData name="Mrs Fuller" userId="1a2aa080-cd0e-4a1b-a00f-657204e17264" providerId="ADAL" clId="{A2814EDD-0FF9-44F2-B022-8803394BB5D8}" dt="2024-09-27T12:44:38.325" v="340"/>
        <pc:sldMkLst>
          <pc:docMk/>
          <pc:sldMk cId="219431356" sldId="273"/>
        </pc:sldMkLst>
      </pc:sldChg>
    </pc:docChg>
  </pc:docChgLst>
  <pc:docChgLst>
    <pc:chgData name="Mrs Fuller" userId="1a2aa080-cd0e-4a1b-a00f-657204e17264" providerId="ADAL" clId="{1C320DD4-81DD-4136-851D-0F9B98AEA478}"/>
    <pc:docChg chg="modSld sldOrd">
      <pc:chgData name="Mrs Fuller" userId="1a2aa080-cd0e-4a1b-a00f-657204e17264" providerId="ADAL" clId="{1C320DD4-81DD-4136-851D-0F9B98AEA478}" dt="2025-09-04T19:34:43.202" v="4"/>
      <pc:docMkLst>
        <pc:docMk/>
      </pc:docMkLst>
      <pc:sldChg chg="modSp mod">
        <pc:chgData name="Mrs Fuller" userId="1a2aa080-cd0e-4a1b-a00f-657204e17264" providerId="ADAL" clId="{1C320DD4-81DD-4136-851D-0F9B98AEA478}" dt="2025-08-07T10:52:57.371" v="1" actId="20577"/>
        <pc:sldMkLst>
          <pc:docMk/>
          <pc:sldMk cId="0" sldId="256"/>
        </pc:sldMkLst>
        <pc:spChg chg="mod">
          <ac:chgData name="Mrs Fuller" userId="1a2aa080-cd0e-4a1b-a00f-657204e17264" providerId="ADAL" clId="{1C320DD4-81DD-4136-851D-0F9B98AEA478}" dt="2025-08-07T10:52:57.371" v="1" actId="20577"/>
          <ac:spMkLst>
            <pc:docMk/>
            <pc:sldMk cId="0" sldId="256"/>
            <ac:spMk id="5" creationId="{00000000-0000-0000-0000-000000000000}"/>
          </ac:spMkLst>
        </pc:spChg>
      </pc:sldChg>
      <pc:sldChg chg="ord">
        <pc:chgData name="Mrs Fuller" userId="1a2aa080-cd0e-4a1b-a00f-657204e17264" providerId="ADAL" clId="{1C320DD4-81DD-4136-851D-0F9B98AEA478}" dt="2025-09-04T19:34:43.202" v="4"/>
        <pc:sldMkLst>
          <pc:docMk/>
          <pc:sldMk cId="0" sldId="258"/>
        </pc:sldMkLst>
      </pc:sldChg>
      <pc:sldChg chg="modSp mod">
        <pc:chgData name="Mrs Fuller" userId="1a2aa080-cd0e-4a1b-a00f-657204e17264" providerId="ADAL" clId="{1C320DD4-81DD-4136-851D-0F9B98AEA478}" dt="2025-09-04T19:19:15.395" v="2" actId="2711"/>
        <pc:sldMkLst>
          <pc:docMk/>
          <pc:sldMk cId="0" sldId="265"/>
        </pc:sldMkLst>
        <pc:spChg chg="mod">
          <ac:chgData name="Mrs Fuller" userId="1a2aa080-cd0e-4a1b-a00f-657204e17264" providerId="ADAL" clId="{1C320DD4-81DD-4136-851D-0F9B98AEA478}" dt="2025-09-04T19:19:15.395" v="2" actId="2711"/>
          <ac:spMkLst>
            <pc:docMk/>
            <pc:sldMk cId="0" sldId="265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90C22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0" i="0">
                <a:solidFill>
                  <a:srgbClr val="404040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90C22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700" b="0" i="0">
                <a:solidFill>
                  <a:srgbClr val="404040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90C22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8/7/2025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9377426" y="4825"/>
            <a:ext cx="1218565" cy="6853555"/>
          </a:xfrm>
          <a:custGeom>
            <a:avLst/>
            <a:gdLst/>
            <a:ahLst/>
            <a:cxnLst/>
            <a:rect l="l" t="t" r="r" b="b"/>
            <a:pathLst>
              <a:path w="1218565" h="6853555">
                <a:moveTo>
                  <a:pt x="0" y="0"/>
                </a:moveTo>
                <a:lnTo>
                  <a:pt x="1218352" y="6853171"/>
                </a:lnTo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7448612" y="3694896"/>
            <a:ext cx="4743450" cy="3163570"/>
          </a:xfrm>
          <a:custGeom>
            <a:avLst/>
            <a:gdLst/>
            <a:ahLst/>
            <a:cxnLst/>
            <a:rect l="l" t="t" r="r" b="b"/>
            <a:pathLst>
              <a:path w="4743450" h="3163570">
                <a:moveTo>
                  <a:pt x="4743387" y="0"/>
                </a:moveTo>
                <a:lnTo>
                  <a:pt x="0" y="3163101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9182100" y="0"/>
            <a:ext cx="3009900" cy="6858000"/>
          </a:xfrm>
          <a:custGeom>
            <a:avLst/>
            <a:gdLst/>
            <a:ahLst/>
            <a:cxnLst/>
            <a:rect l="l" t="t" r="r" b="b"/>
            <a:pathLst>
              <a:path w="3009900" h="6858000">
                <a:moveTo>
                  <a:pt x="3009899" y="0"/>
                </a:moveTo>
                <a:lnTo>
                  <a:pt x="2044399" y="0"/>
                </a:lnTo>
                <a:lnTo>
                  <a:pt x="0" y="6857996"/>
                </a:lnTo>
                <a:lnTo>
                  <a:pt x="3009899" y="6857996"/>
                </a:lnTo>
                <a:lnTo>
                  <a:pt x="3009899" y="0"/>
                </a:lnTo>
                <a:close/>
              </a:path>
            </a:pathLst>
          </a:custGeom>
          <a:solidFill>
            <a:srgbClr val="90C225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9602878" y="0"/>
            <a:ext cx="2589530" cy="6858000"/>
          </a:xfrm>
          <a:custGeom>
            <a:avLst/>
            <a:gdLst/>
            <a:ahLst/>
            <a:cxnLst/>
            <a:rect l="l" t="t" r="r" b="b"/>
            <a:pathLst>
              <a:path w="2589529" h="6858000">
                <a:moveTo>
                  <a:pt x="2589120" y="0"/>
                </a:moveTo>
                <a:lnTo>
                  <a:pt x="0" y="0"/>
                </a:lnTo>
                <a:lnTo>
                  <a:pt x="1208884" y="6857996"/>
                </a:lnTo>
                <a:lnTo>
                  <a:pt x="2589120" y="6857996"/>
                </a:lnTo>
                <a:lnTo>
                  <a:pt x="2589120" y="0"/>
                </a:lnTo>
                <a:close/>
              </a:path>
            </a:pathLst>
          </a:custGeom>
          <a:solidFill>
            <a:srgbClr val="90C225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8934450" y="3048000"/>
            <a:ext cx="3257550" cy="3810000"/>
          </a:xfrm>
          <a:custGeom>
            <a:avLst/>
            <a:gdLst/>
            <a:ahLst/>
            <a:cxnLst/>
            <a:rect l="l" t="t" r="r" b="b"/>
            <a:pathLst>
              <a:path w="3257550" h="3810000">
                <a:moveTo>
                  <a:pt x="3257550" y="0"/>
                </a:moveTo>
                <a:lnTo>
                  <a:pt x="0" y="3810000"/>
                </a:lnTo>
                <a:lnTo>
                  <a:pt x="3257550" y="3810000"/>
                </a:lnTo>
                <a:lnTo>
                  <a:pt x="3257550" y="0"/>
                </a:lnTo>
                <a:close/>
              </a:path>
            </a:pathLst>
          </a:custGeom>
          <a:solidFill>
            <a:srgbClr val="539F20">
              <a:alpha val="7215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9337930" y="0"/>
            <a:ext cx="2854325" cy="6858000"/>
          </a:xfrm>
          <a:custGeom>
            <a:avLst/>
            <a:gdLst/>
            <a:ahLst/>
            <a:cxnLst/>
            <a:rect l="l" t="t" r="r" b="b"/>
            <a:pathLst>
              <a:path w="2854325" h="6858000">
                <a:moveTo>
                  <a:pt x="2854069" y="0"/>
                </a:moveTo>
                <a:lnTo>
                  <a:pt x="0" y="0"/>
                </a:lnTo>
                <a:lnTo>
                  <a:pt x="2470020" y="6857996"/>
                </a:lnTo>
                <a:lnTo>
                  <a:pt x="2854069" y="6857996"/>
                </a:lnTo>
                <a:lnTo>
                  <a:pt x="2854069" y="0"/>
                </a:lnTo>
                <a:close/>
              </a:path>
            </a:pathLst>
          </a:custGeom>
          <a:solidFill>
            <a:srgbClr val="3E7818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0896600" y="0"/>
            <a:ext cx="1295400" cy="6858000"/>
          </a:xfrm>
          <a:custGeom>
            <a:avLst/>
            <a:gdLst/>
            <a:ahLst/>
            <a:cxnLst/>
            <a:rect l="l" t="t" r="r" b="b"/>
            <a:pathLst>
              <a:path w="1295400" h="6858000">
                <a:moveTo>
                  <a:pt x="1295399" y="0"/>
                </a:moveTo>
                <a:lnTo>
                  <a:pt x="1022453" y="0"/>
                </a:lnTo>
                <a:lnTo>
                  <a:pt x="0" y="6857996"/>
                </a:lnTo>
                <a:lnTo>
                  <a:pt x="1295399" y="6857996"/>
                </a:lnTo>
                <a:lnTo>
                  <a:pt x="1295399" y="0"/>
                </a:lnTo>
                <a:close/>
              </a:path>
            </a:pathLst>
          </a:custGeom>
          <a:solidFill>
            <a:srgbClr val="C0E374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0936247" y="0"/>
            <a:ext cx="1256030" cy="6858000"/>
          </a:xfrm>
          <a:custGeom>
            <a:avLst/>
            <a:gdLst/>
            <a:ahLst/>
            <a:cxnLst/>
            <a:rect l="l" t="t" r="r" b="b"/>
            <a:pathLst>
              <a:path w="1256029" h="6858000">
                <a:moveTo>
                  <a:pt x="1255752" y="0"/>
                </a:moveTo>
                <a:lnTo>
                  <a:pt x="0" y="0"/>
                </a:lnTo>
                <a:lnTo>
                  <a:pt x="1114527" y="6857996"/>
                </a:lnTo>
                <a:lnTo>
                  <a:pt x="1255752" y="6857996"/>
                </a:lnTo>
                <a:lnTo>
                  <a:pt x="1255752" y="0"/>
                </a:lnTo>
                <a:close/>
              </a:path>
            </a:pathLst>
          </a:custGeom>
          <a:solidFill>
            <a:srgbClr val="90C225">
              <a:alpha val="6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0372725" y="3590925"/>
            <a:ext cx="1819275" cy="3267075"/>
          </a:xfrm>
          <a:custGeom>
            <a:avLst/>
            <a:gdLst/>
            <a:ahLst/>
            <a:cxnLst/>
            <a:rect l="l" t="t" r="r" b="b"/>
            <a:pathLst>
              <a:path w="1819275" h="3267075">
                <a:moveTo>
                  <a:pt x="1819275" y="0"/>
                </a:moveTo>
                <a:lnTo>
                  <a:pt x="0" y="3267075"/>
                </a:lnTo>
                <a:lnTo>
                  <a:pt x="1819275" y="3267075"/>
                </a:lnTo>
                <a:lnTo>
                  <a:pt x="1819275" y="0"/>
                </a:lnTo>
                <a:close/>
              </a:path>
            </a:pathLst>
          </a:custGeom>
          <a:solidFill>
            <a:srgbClr val="90C225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90C22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8/7/2025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8/7/2025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9377426" y="4825"/>
            <a:ext cx="1218565" cy="6853555"/>
          </a:xfrm>
          <a:custGeom>
            <a:avLst/>
            <a:gdLst/>
            <a:ahLst/>
            <a:cxnLst/>
            <a:rect l="l" t="t" r="r" b="b"/>
            <a:pathLst>
              <a:path w="1218565" h="6853555">
                <a:moveTo>
                  <a:pt x="0" y="0"/>
                </a:moveTo>
                <a:lnTo>
                  <a:pt x="1218352" y="6853171"/>
                </a:lnTo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7448612" y="3694896"/>
            <a:ext cx="4743450" cy="3163570"/>
          </a:xfrm>
          <a:custGeom>
            <a:avLst/>
            <a:gdLst/>
            <a:ahLst/>
            <a:cxnLst/>
            <a:rect l="l" t="t" r="r" b="b"/>
            <a:pathLst>
              <a:path w="4743450" h="3163570">
                <a:moveTo>
                  <a:pt x="4743387" y="0"/>
                </a:moveTo>
                <a:lnTo>
                  <a:pt x="0" y="3163101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9182100" y="0"/>
            <a:ext cx="3009900" cy="6858000"/>
          </a:xfrm>
          <a:custGeom>
            <a:avLst/>
            <a:gdLst/>
            <a:ahLst/>
            <a:cxnLst/>
            <a:rect l="l" t="t" r="r" b="b"/>
            <a:pathLst>
              <a:path w="3009900" h="6858000">
                <a:moveTo>
                  <a:pt x="3009899" y="0"/>
                </a:moveTo>
                <a:lnTo>
                  <a:pt x="2044399" y="0"/>
                </a:lnTo>
                <a:lnTo>
                  <a:pt x="0" y="6857996"/>
                </a:lnTo>
                <a:lnTo>
                  <a:pt x="3009899" y="6857996"/>
                </a:lnTo>
                <a:lnTo>
                  <a:pt x="3009899" y="0"/>
                </a:lnTo>
                <a:close/>
              </a:path>
            </a:pathLst>
          </a:custGeom>
          <a:solidFill>
            <a:srgbClr val="90C225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9602878" y="0"/>
            <a:ext cx="2589530" cy="6858000"/>
          </a:xfrm>
          <a:custGeom>
            <a:avLst/>
            <a:gdLst/>
            <a:ahLst/>
            <a:cxnLst/>
            <a:rect l="l" t="t" r="r" b="b"/>
            <a:pathLst>
              <a:path w="2589529" h="6858000">
                <a:moveTo>
                  <a:pt x="2589120" y="0"/>
                </a:moveTo>
                <a:lnTo>
                  <a:pt x="0" y="0"/>
                </a:lnTo>
                <a:lnTo>
                  <a:pt x="1208884" y="6857996"/>
                </a:lnTo>
                <a:lnTo>
                  <a:pt x="2589120" y="6857996"/>
                </a:lnTo>
                <a:lnTo>
                  <a:pt x="2589120" y="0"/>
                </a:lnTo>
                <a:close/>
              </a:path>
            </a:pathLst>
          </a:custGeom>
          <a:solidFill>
            <a:srgbClr val="90C225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8934450" y="3048000"/>
            <a:ext cx="3257550" cy="3810000"/>
          </a:xfrm>
          <a:custGeom>
            <a:avLst/>
            <a:gdLst/>
            <a:ahLst/>
            <a:cxnLst/>
            <a:rect l="l" t="t" r="r" b="b"/>
            <a:pathLst>
              <a:path w="3257550" h="3810000">
                <a:moveTo>
                  <a:pt x="3257550" y="0"/>
                </a:moveTo>
                <a:lnTo>
                  <a:pt x="0" y="3810000"/>
                </a:lnTo>
                <a:lnTo>
                  <a:pt x="3257550" y="3810000"/>
                </a:lnTo>
                <a:lnTo>
                  <a:pt x="3257550" y="0"/>
                </a:lnTo>
                <a:close/>
              </a:path>
            </a:pathLst>
          </a:custGeom>
          <a:solidFill>
            <a:srgbClr val="539F20">
              <a:alpha val="7215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9337930" y="0"/>
            <a:ext cx="2854325" cy="6858000"/>
          </a:xfrm>
          <a:custGeom>
            <a:avLst/>
            <a:gdLst/>
            <a:ahLst/>
            <a:cxnLst/>
            <a:rect l="l" t="t" r="r" b="b"/>
            <a:pathLst>
              <a:path w="2854325" h="6858000">
                <a:moveTo>
                  <a:pt x="2854069" y="0"/>
                </a:moveTo>
                <a:lnTo>
                  <a:pt x="0" y="0"/>
                </a:lnTo>
                <a:lnTo>
                  <a:pt x="2470020" y="6857996"/>
                </a:lnTo>
                <a:lnTo>
                  <a:pt x="2854069" y="6857996"/>
                </a:lnTo>
                <a:lnTo>
                  <a:pt x="2854069" y="0"/>
                </a:lnTo>
                <a:close/>
              </a:path>
            </a:pathLst>
          </a:custGeom>
          <a:solidFill>
            <a:srgbClr val="3E7818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0896600" y="0"/>
            <a:ext cx="1295400" cy="6858000"/>
          </a:xfrm>
          <a:custGeom>
            <a:avLst/>
            <a:gdLst/>
            <a:ahLst/>
            <a:cxnLst/>
            <a:rect l="l" t="t" r="r" b="b"/>
            <a:pathLst>
              <a:path w="1295400" h="6858000">
                <a:moveTo>
                  <a:pt x="1295399" y="0"/>
                </a:moveTo>
                <a:lnTo>
                  <a:pt x="1022453" y="0"/>
                </a:lnTo>
                <a:lnTo>
                  <a:pt x="0" y="6857996"/>
                </a:lnTo>
                <a:lnTo>
                  <a:pt x="1295399" y="6857996"/>
                </a:lnTo>
                <a:lnTo>
                  <a:pt x="1295399" y="0"/>
                </a:lnTo>
                <a:close/>
              </a:path>
            </a:pathLst>
          </a:custGeom>
          <a:solidFill>
            <a:srgbClr val="C0E374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0936247" y="0"/>
            <a:ext cx="1256030" cy="6858000"/>
          </a:xfrm>
          <a:custGeom>
            <a:avLst/>
            <a:gdLst/>
            <a:ahLst/>
            <a:cxnLst/>
            <a:rect l="l" t="t" r="r" b="b"/>
            <a:pathLst>
              <a:path w="1256029" h="6858000">
                <a:moveTo>
                  <a:pt x="1255752" y="0"/>
                </a:moveTo>
                <a:lnTo>
                  <a:pt x="0" y="0"/>
                </a:lnTo>
                <a:lnTo>
                  <a:pt x="1114527" y="6857996"/>
                </a:lnTo>
                <a:lnTo>
                  <a:pt x="1255752" y="6857996"/>
                </a:lnTo>
                <a:lnTo>
                  <a:pt x="1255752" y="0"/>
                </a:lnTo>
                <a:close/>
              </a:path>
            </a:pathLst>
          </a:custGeom>
          <a:solidFill>
            <a:srgbClr val="90C225">
              <a:alpha val="6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0372725" y="3590925"/>
            <a:ext cx="1819275" cy="3267075"/>
          </a:xfrm>
          <a:custGeom>
            <a:avLst/>
            <a:gdLst/>
            <a:ahLst/>
            <a:cxnLst/>
            <a:rect l="l" t="t" r="r" b="b"/>
            <a:pathLst>
              <a:path w="1819275" h="3267075">
                <a:moveTo>
                  <a:pt x="1819275" y="0"/>
                </a:moveTo>
                <a:lnTo>
                  <a:pt x="0" y="3267075"/>
                </a:lnTo>
                <a:lnTo>
                  <a:pt x="1819275" y="3267075"/>
                </a:lnTo>
                <a:lnTo>
                  <a:pt x="1819275" y="0"/>
                </a:lnTo>
                <a:close/>
              </a:path>
            </a:pathLst>
          </a:custGeom>
          <a:solidFill>
            <a:srgbClr val="90C225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0" y="4010025"/>
            <a:ext cx="447675" cy="2847975"/>
          </a:xfrm>
          <a:custGeom>
            <a:avLst/>
            <a:gdLst/>
            <a:ahLst/>
            <a:cxnLst/>
            <a:rect l="l" t="t" r="r" b="b"/>
            <a:pathLst>
              <a:path w="447675" h="2847975">
                <a:moveTo>
                  <a:pt x="0" y="0"/>
                </a:moveTo>
                <a:lnTo>
                  <a:pt x="0" y="2847975"/>
                </a:lnTo>
                <a:lnTo>
                  <a:pt x="447675" y="2847975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5172" y="402336"/>
            <a:ext cx="8333105" cy="13500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90C22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56602" y="1773872"/>
            <a:ext cx="8372475" cy="40665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0" i="0">
                <a:solidFill>
                  <a:srgbClr val="404040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hyperlink" Target="https://www.highcliffeprimary.dorset.sch.uk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9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nimaphonics.com/phase2-t.html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3552825" cy="5667375"/>
            <a:chOff x="0" y="0"/>
            <a:chExt cx="3552825" cy="566737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838200" cy="5667375"/>
            </a:xfrm>
            <a:custGeom>
              <a:avLst/>
              <a:gdLst/>
              <a:ahLst/>
              <a:cxnLst/>
              <a:rect l="l" t="t" r="r" b="b"/>
              <a:pathLst>
                <a:path w="838200" h="5667375">
                  <a:moveTo>
                    <a:pt x="838200" y="0"/>
                  </a:moveTo>
                  <a:lnTo>
                    <a:pt x="0" y="0"/>
                  </a:lnTo>
                  <a:lnTo>
                    <a:pt x="0" y="5667375"/>
                  </a:lnTo>
                  <a:lnTo>
                    <a:pt x="838200" y="0"/>
                  </a:lnTo>
                  <a:close/>
                </a:path>
              </a:pathLst>
            </a:custGeom>
            <a:solidFill>
              <a:srgbClr val="90C225">
                <a:alpha val="8509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8150" y="257175"/>
              <a:ext cx="3114675" cy="379095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438400" y="2330767"/>
            <a:ext cx="6763385" cy="2898229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927100" marR="5080" indent="-915035" algn="ctr">
              <a:lnSpc>
                <a:spcPts val="6459"/>
              </a:lnSpc>
              <a:spcBef>
                <a:spcPts val="340"/>
              </a:spcBef>
            </a:pPr>
            <a:r>
              <a:rPr sz="5400" dirty="0">
                <a:latin typeface="Comic Sans MS" panose="030F0702030302020204" pitchFamily="66" charset="0"/>
              </a:rPr>
              <a:t>Highcliffe</a:t>
            </a:r>
            <a:r>
              <a:rPr sz="5400" spc="-20" dirty="0">
                <a:latin typeface="Comic Sans MS" panose="030F0702030302020204" pitchFamily="66" charset="0"/>
              </a:rPr>
              <a:t> </a:t>
            </a:r>
            <a:br>
              <a:rPr lang="en-GB" sz="5400" spc="-20" dirty="0">
                <a:latin typeface="Comic Sans MS" panose="030F0702030302020204" pitchFamily="66" charset="0"/>
              </a:rPr>
            </a:br>
            <a:r>
              <a:rPr sz="5400" dirty="0">
                <a:latin typeface="Comic Sans MS" panose="030F0702030302020204" pitchFamily="66" charset="0"/>
              </a:rPr>
              <a:t>St</a:t>
            </a:r>
            <a:r>
              <a:rPr sz="5400" spc="5" dirty="0">
                <a:latin typeface="Comic Sans MS" panose="030F0702030302020204" pitchFamily="66" charset="0"/>
              </a:rPr>
              <a:t> </a:t>
            </a:r>
            <a:r>
              <a:rPr sz="5400" spc="-20" dirty="0">
                <a:latin typeface="Comic Sans MS" panose="030F0702030302020204" pitchFamily="66" charset="0"/>
              </a:rPr>
              <a:t>Mar</a:t>
            </a:r>
            <a:r>
              <a:rPr lang="en-GB" sz="5400" spc="-20" dirty="0">
                <a:latin typeface="Comic Sans MS" panose="030F0702030302020204" pitchFamily="66" charset="0"/>
              </a:rPr>
              <a:t>k </a:t>
            </a:r>
            <a:r>
              <a:rPr sz="5400" dirty="0">
                <a:latin typeface="Comic Sans MS" panose="030F0702030302020204" pitchFamily="66" charset="0"/>
              </a:rPr>
              <a:t>Primary</a:t>
            </a:r>
            <a:r>
              <a:rPr sz="5400" spc="-325" dirty="0">
                <a:latin typeface="Comic Sans MS" panose="030F0702030302020204" pitchFamily="66" charset="0"/>
              </a:rPr>
              <a:t> </a:t>
            </a:r>
            <a:r>
              <a:rPr sz="5400" spc="-10" dirty="0">
                <a:latin typeface="Comic Sans MS" panose="030F0702030302020204" pitchFamily="66" charset="0"/>
              </a:rPr>
              <a:t>School</a:t>
            </a:r>
            <a:endParaRPr sz="5400" dirty="0">
              <a:latin typeface="Comic Sans MS" panose="030F0702030302020204" pitchFamily="66" charset="0"/>
            </a:endParaRPr>
          </a:p>
          <a:p>
            <a:pPr marL="346075">
              <a:lnSpc>
                <a:spcPct val="100000"/>
              </a:lnSpc>
              <a:spcBef>
                <a:spcPts val="615"/>
              </a:spcBef>
            </a:pPr>
            <a:r>
              <a:rPr sz="1800" dirty="0">
                <a:solidFill>
                  <a:srgbClr val="7E7E7E"/>
                </a:solidFill>
              </a:rPr>
              <a:t>Foundation</a:t>
            </a:r>
            <a:r>
              <a:rPr sz="1800" spc="-110" dirty="0">
                <a:solidFill>
                  <a:srgbClr val="7E7E7E"/>
                </a:solidFill>
              </a:rPr>
              <a:t> </a:t>
            </a:r>
            <a:r>
              <a:rPr sz="1800" dirty="0">
                <a:solidFill>
                  <a:srgbClr val="7E7E7E"/>
                </a:solidFill>
              </a:rPr>
              <a:t>and</a:t>
            </a:r>
            <a:r>
              <a:rPr sz="1800" spc="20" dirty="0">
                <a:solidFill>
                  <a:srgbClr val="7E7E7E"/>
                </a:solidFill>
              </a:rPr>
              <a:t> </a:t>
            </a:r>
            <a:r>
              <a:rPr sz="1800" dirty="0">
                <a:solidFill>
                  <a:srgbClr val="7E7E7E"/>
                </a:solidFill>
              </a:rPr>
              <a:t>Key</a:t>
            </a:r>
            <a:r>
              <a:rPr sz="1800" spc="-10" dirty="0">
                <a:solidFill>
                  <a:srgbClr val="7E7E7E"/>
                </a:solidFill>
              </a:rPr>
              <a:t> </a:t>
            </a:r>
            <a:r>
              <a:rPr sz="1800" dirty="0">
                <a:solidFill>
                  <a:srgbClr val="7E7E7E"/>
                </a:solidFill>
              </a:rPr>
              <a:t>Stage</a:t>
            </a:r>
            <a:r>
              <a:rPr sz="1800" spc="-110" dirty="0">
                <a:solidFill>
                  <a:srgbClr val="7E7E7E"/>
                </a:solidFill>
              </a:rPr>
              <a:t> </a:t>
            </a:r>
            <a:r>
              <a:rPr sz="1800" dirty="0">
                <a:solidFill>
                  <a:srgbClr val="7E7E7E"/>
                </a:solidFill>
              </a:rPr>
              <a:t>1</a:t>
            </a:r>
            <a:r>
              <a:rPr sz="1800" spc="10" dirty="0">
                <a:solidFill>
                  <a:srgbClr val="7E7E7E"/>
                </a:solidFill>
              </a:rPr>
              <a:t> </a:t>
            </a:r>
            <a:r>
              <a:rPr sz="1800" dirty="0">
                <a:solidFill>
                  <a:srgbClr val="7E7E7E"/>
                </a:solidFill>
              </a:rPr>
              <a:t>Reading</a:t>
            </a:r>
            <a:r>
              <a:rPr sz="1800" spc="-30" dirty="0">
                <a:solidFill>
                  <a:srgbClr val="7E7E7E"/>
                </a:solidFill>
              </a:rPr>
              <a:t> </a:t>
            </a:r>
            <a:r>
              <a:rPr sz="1800" dirty="0">
                <a:solidFill>
                  <a:srgbClr val="7E7E7E"/>
                </a:solidFill>
              </a:rPr>
              <a:t>Scheme</a:t>
            </a:r>
            <a:r>
              <a:rPr sz="1800" spc="-25" dirty="0">
                <a:solidFill>
                  <a:srgbClr val="7E7E7E"/>
                </a:solidFill>
              </a:rPr>
              <a:t> </a:t>
            </a:r>
            <a:r>
              <a:rPr sz="1800" spc="-20" dirty="0">
                <a:solidFill>
                  <a:srgbClr val="7E7E7E"/>
                </a:solidFill>
              </a:rPr>
              <a:t>202</a:t>
            </a:r>
            <a:r>
              <a:rPr lang="en-GB" sz="1800" spc="-20" dirty="0">
                <a:solidFill>
                  <a:srgbClr val="7E7E7E"/>
                </a:solidFill>
              </a:rPr>
              <a:t>5</a:t>
            </a:r>
            <a:endParaRPr sz="1800" dirty="0"/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667750" y="4457700"/>
            <a:ext cx="2962275" cy="221932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45172" y="402336"/>
            <a:ext cx="8333105" cy="801501"/>
          </a:xfrm>
          <a:prstGeom prst="rect">
            <a:avLst/>
          </a:prstGeom>
        </p:spPr>
        <p:txBody>
          <a:bodyPr vert="horz" wrap="square" lIns="0" tIns="245110" rIns="0" bIns="0" rtlCol="0">
            <a:spAutoFit/>
          </a:bodyPr>
          <a:lstStyle/>
          <a:p>
            <a:pPr marL="24130">
              <a:lnSpc>
                <a:spcPct val="100000"/>
              </a:lnSpc>
              <a:spcBef>
                <a:spcPts val="105"/>
              </a:spcBef>
            </a:pPr>
            <a:r>
              <a:rPr dirty="0">
                <a:latin typeface="Comic Sans MS" panose="030F0702030302020204" pitchFamily="66" charset="0"/>
              </a:rPr>
              <a:t>How</a:t>
            </a:r>
            <a:r>
              <a:rPr spc="-35" dirty="0">
                <a:latin typeface="Comic Sans MS" panose="030F0702030302020204" pitchFamily="66" charset="0"/>
              </a:rPr>
              <a:t> </a:t>
            </a:r>
            <a:r>
              <a:rPr dirty="0">
                <a:latin typeface="Comic Sans MS" panose="030F0702030302020204" pitchFamily="66" charset="0"/>
              </a:rPr>
              <a:t>have</a:t>
            </a:r>
            <a:r>
              <a:rPr spc="10" dirty="0">
                <a:latin typeface="Comic Sans MS" panose="030F0702030302020204" pitchFamily="66" charset="0"/>
              </a:rPr>
              <a:t> </a:t>
            </a:r>
            <a:r>
              <a:rPr dirty="0">
                <a:latin typeface="Comic Sans MS" panose="030F0702030302020204" pitchFamily="66" charset="0"/>
              </a:rPr>
              <a:t>the</a:t>
            </a:r>
            <a:r>
              <a:rPr spc="15" dirty="0">
                <a:latin typeface="Comic Sans MS" panose="030F0702030302020204" pitchFamily="66" charset="0"/>
              </a:rPr>
              <a:t> </a:t>
            </a:r>
            <a:r>
              <a:rPr dirty="0">
                <a:latin typeface="Comic Sans MS" panose="030F0702030302020204" pitchFamily="66" charset="0"/>
              </a:rPr>
              <a:t>books</a:t>
            </a:r>
            <a:r>
              <a:rPr spc="-70" dirty="0">
                <a:latin typeface="Comic Sans MS" panose="030F0702030302020204" pitchFamily="66" charset="0"/>
              </a:rPr>
              <a:t> </a:t>
            </a:r>
            <a:r>
              <a:rPr dirty="0">
                <a:latin typeface="Comic Sans MS" panose="030F0702030302020204" pitchFamily="66" charset="0"/>
              </a:rPr>
              <a:t>been</a:t>
            </a:r>
            <a:r>
              <a:rPr spc="10" dirty="0">
                <a:latin typeface="Comic Sans MS" panose="030F0702030302020204" pitchFamily="66" charset="0"/>
              </a:rPr>
              <a:t> </a:t>
            </a:r>
            <a:r>
              <a:rPr spc="-10" dirty="0">
                <a:latin typeface="Comic Sans MS" panose="030F0702030302020204" pitchFamily="66" charset="0"/>
              </a:rPr>
              <a:t>organised?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6602" y="1844611"/>
            <a:ext cx="8305165" cy="379911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25"/>
              </a:spcBef>
              <a:buClr>
                <a:srgbClr val="90C225"/>
              </a:buClr>
              <a:buSzPct val="77500"/>
              <a:buFont typeface="Wingdings 3"/>
              <a:buChar char=""/>
              <a:tabLst>
                <a:tab pos="355600" algn="l"/>
              </a:tabLst>
            </a:pPr>
            <a:r>
              <a:rPr sz="20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All</a:t>
            </a:r>
            <a:r>
              <a:rPr sz="2000" spc="5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20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Book</a:t>
            </a:r>
            <a:r>
              <a:rPr sz="2000" spc="-15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20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Band</a:t>
            </a:r>
            <a:r>
              <a:rPr sz="2000" spc="-35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20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Books</a:t>
            </a:r>
            <a:r>
              <a:rPr sz="2000" spc="25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20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have</a:t>
            </a:r>
            <a:r>
              <a:rPr sz="2000" spc="-11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20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been</a:t>
            </a:r>
            <a:r>
              <a:rPr sz="2000" spc="-55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20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carefully</a:t>
            </a:r>
            <a:r>
              <a:rPr sz="2000" spc="-45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20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read</a:t>
            </a:r>
            <a:r>
              <a:rPr sz="2000" spc="-4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20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and</a:t>
            </a:r>
            <a:r>
              <a:rPr sz="2000" spc="-35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20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levelled</a:t>
            </a:r>
            <a:r>
              <a:rPr sz="2000" spc="4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by</a:t>
            </a:r>
            <a:endParaRPr sz="2000" dirty="0">
              <a:latin typeface="Comic Sans MS" panose="030F0702030302020204" pitchFamily="66" charset="0"/>
              <a:cs typeface="Comic Sans MS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members</a:t>
            </a:r>
            <a:r>
              <a:rPr sz="2000" spc="-12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20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of</a:t>
            </a:r>
            <a:r>
              <a:rPr sz="2000" spc="7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staff.</a:t>
            </a:r>
            <a:endParaRPr sz="2000" dirty="0">
              <a:latin typeface="Comic Sans MS" panose="030F0702030302020204" pitchFamily="66" charset="0"/>
              <a:cs typeface="Comic Sans MS"/>
            </a:endParaRPr>
          </a:p>
          <a:p>
            <a:pPr marL="355600" marR="225425" indent="-343535">
              <a:lnSpc>
                <a:spcPct val="100000"/>
              </a:lnSpc>
              <a:spcBef>
                <a:spcPts val="1055"/>
              </a:spcBef>
              <a:buClr>
                <a:srgbClr val="90C225"/>
              </a:buClr>
              <a:buSzPct val="77500"/>
              <a:buFont typeface="Wingdings 3"/>
              <a:buChar char=""/>
              <a:tabLst>
                <a:tab pos="355600" algn="l"/>
              </a:tabLst>
            </a:pPr>
            <a:r>
              <a:rPr sz="20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Although</a:t>
            </a:r>
            <a:r>
              <a:rPr sz="2000" spc="-114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20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we</a:t>
            </a:r>
            <a:r>
              <a:rPr sz="2000" spc="-5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20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are</a:t>
            </a:r>
            <a:r>
              <a:rPr sz="2000" spc="-55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20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still</a:t>
            </a:r>
            <a:r>
              <a:rPr sz="2000" spc="65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20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using</a:t>
            </a:r>
            <a:r>
              <a:rPr sz="2000" spc="-1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20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colours to</a:t>
            </a:r>
            <a:r>
              <a:rPr sz="2000" spc="-8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20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help</a:t>
            </a:r>
            <a:r>
              <a:rPr sz="2000" spc="-2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20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define</a:t>
            </a:r>
            <a:r>
              <a:rPr sz="2000" spc="-5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20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our</a:t>
            </a:r>
            <a:r>
              <a:rPr sz="2000" spc="1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20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book</a:t>
            </a:r>
            <a:r>
              <a:rPr sz="2000" spc="-35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bands, </a:t>
            </a:r>
            <a:r>
              <a:rPr sz="20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these</a:t>
            </a:r>
            <a:r>
              <a:rPr sz="2000" spc="-1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20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are</a:t>
            </a:r>
            <a:r>
              <a:rPr sz="2000" spc="-5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20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different</a:t>
            </a:r>
            <a:r>
              <a:rPr sz="2000" spc="-85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20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to</a:t>
            </a:r>
            <a:r>
              <a:rPr sz="2000" spc="45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20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ones</a:t>
            </a:r>
            <a:r>
              <a:rPr sz="2000" spc="-35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20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you</a:t>
            </a:r>
            <a:r>
              <a:rPr sz="2000" spc="5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20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may</a:t>
            </a:r>
            <a:r>
              <a:rPr sz="2000" spc="-3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20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have</a:t>
            </a:r>
            <a:r>
              <a:rPr sz="2000" spc="-1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20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already</a:t>
            </a:r>
            <a:r>
              <a:rPr sz="2000" spc="-11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20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experienced</a:t>
            </a:r>
            <a:r>
              <a:rPr sz="2000" spc="-2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at </a:t>
            </a:r>
            <a:r>
              <a:rPr sz="20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Highcliffe</a:t>
            </a:r>
            <a:r>
              <a:rPr sz="2000" spc="-1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20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St</a:t>
            </a:r>
            <a:r>
              <a:rPr sz="2000" spc="-25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20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Mark</a:t>
            </a:r>
            <a:r>
              <a:rPr lang="en-GB" sz="20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with older siblings</a:t>
            </a:r>
            <a:r>
              <a:rPr sz="20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.</a:t>
            </a:r>
            <a:r>
              <a:rPr sz="2000" spc="-2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20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You</a:t>
            </a:r>
            <a:r>
              <a:rPr sz="2000" spc="-12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20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will</a:t>
            </a:r>
            <a:r>
              <a:rPr sz="2000" spc="85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20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also</a:t>
            </a:r>
            <a:r>
              <a:rPr sz="2000" spc="2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20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notice</a:t>
            </a:r>
            <a:r>
              <a:rPr sz="2000" spc="-25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20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that</a:t>
            </a:r>
            <a:r>
              <a:rPr sz="2000" spc="-1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20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we</a:t>
            </a:r>
            <a:r>
              <a:rPr sz="2000" spc="-25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20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now have</a:t>
            </a:r>
            <a:r>
              <a:rPr sz="2000" spc="-25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sets </a:t>
            </a:r>
            <a:r>
              <a:rPr sz="20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within</a:t>
            </a:r>
            <a:r>
              <a:rPr sz="2000" spc="-65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20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each</a:t>
            </a:r>
            <a:r>
              <a:rPr sz="2000" spc="-105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20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colour</a:t>
            </a:r>
            <a:r>
              <a:rPr sz="2000" spc="25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band.</a:t>
            </a:r>
            <a:endParaRPr sz="2000" dirty="0">
              <a:latin typeface="Comic Sans MS" panose="030F0702030302020204" pitchFamily="66" charset="0"/>
              <a:cs typeface="Comic Sans MS"/>
            </a:endParaRPr>
          </a:p>
          <a:p>
            <a:pPr marL="355600" marR="200025" indent="-343535">
              <a:lnSpc>
                <a:spcPct val="100000"/>
              </a:lnSpc>
              <a:spcBef>
                <a:spcPts val="990"/>
              </a:spcBef>
              <a:buClr>
                <a:srgbClr val="90C225"/>
              </a:buClr>
              <a:buSzPct val="77500"/>
              <a:buFont typeface="Wingdings 3"/>
              <a:buChar char=""/>
              <a:tabLst>
                <a:tab pos="355600" algn="l"/>
              </a:tabLst>
            </a:pPr>
            <a:r>
              <a:rPr sz="20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The</a:t>
            </a:r>
            <a:r>
              <a:rPr sz="2000" spc="-5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20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books</a:t>
            </a:r>
            <a:r>
              <a:rPr sz="2000" spc="-7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20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are</a:t>
            </a:r>
            <a:r>
              <a:rPr sz="2000" spc="-45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20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much</a:t>
            </a:r>
            <a:r>
              <a:rPr sz="2000" spc="-2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20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more</a:t>
            </a:r>
            <a:r>
              <a:rPr sz="2000" spc="-45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20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carefully</a:t>
            </a:r>
            <a:r>
              <a:rPr sz="2000" spc="-65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20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levelled</a:t>
            </a:r>
            <a:r>
              <a:rPr sz="2000" spc="-5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20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using</a:t>
            </a:r>
            <a:r>
              <a:rPr sz="2000" spc="65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20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specific</a:t>
            </a:r>
            <a:r>
              <a:rPr sz="2000" spc="2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phonic </a:t>
            </a:r>
            <a:r>
              <a:rPr sz="20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sounds,</a:t>
            </a:r>
            <a:r>
              <a:rPr sz="2000" spc="15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20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rainbow</a:t>
            </a:r>
            <a:r>
              <a:rPr sz="2000" spc="15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20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words</a:t>
            </a:r>
            <a:r>
              <a:rPr sz="2000" spc="-12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20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and</a:t>
            </a:r>
            <a:r>
              <a:rPr sz="2000" spc="6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20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high frequency</a:t>
            </a:r>
            <a:r>
              <a:rPr sz="2000" spc="-11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20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words</a:t>
            </a:r>
            <a:r>
              <a:rPr sz="2000" spc="-4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20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which</a:t>
            </a:r>
            <a:r>
              <a:rPr sz="2000" spc="-8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20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match</a:t>
            </a:r>
            <a:r>
              <a:rPr sz="2000" spc="-16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our </a:t>
            </a:r>
            <a:r>
              <a:rPr sz="20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phonics</a:t>
            </a:r>
            <a:r>
              <a:rPr sz="2000" spc="15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20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teaching</a:t>
            </a:r>
            <a:r>
              <a:rPr sz="2000" spc="-15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20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sequence</a:t>
            </a:r>
            <a:r>
              <a:rPr sz="2000" spc="-4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20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in</a:t>
            </a:r>
            <a:r>
              <a:rPr sz="2000" spc="2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school.</a:t>
            </a:r>
            <a:endParaRPr sz="2000" dirty="0">
              <a:latin typeface="Comic Sans MS" panose="030F0702030302020204" pitchFamily="66" charset="0"/>
              <a:cs typeface="Comic Sans MS"/>
            </a:endParaRPr>
          </a:p>
          <a:p>
            <a:pPr marL="355600" marR="5080" indent="-343535">
              <a:lnSpc>
                <a:spcPct val="100000"/>
              </a:lnSpc>
              <a:spcBef>
                <a:spcPts val="985"/>
              </a:spcBef>
              <a:buClr>
                <a:srgbClr val="90C225"/>
              </a:buClr>
              <a:buSzPct val="77500"/>
              <a:buFont typeface="Wingdings 3"/>
              <a:buChar char=""/>
              <a:tabLst>
                <a:tab pos="355600" algn="l"/>
              </a:tabLst>
            </a:pPr>
            <a:r>
              <a:rPr sz="20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We</a:t>
            </a:r>
            <a:r>
              <a:rPr sz="2000" spc="-1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20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have</a:t>
            </a:r>
            <a:r>
              <a:rPr sz="2000" spc="-15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20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also</a:t>
            </a:r>
            <a:r>
              <a:rPr sz="2000" spc="35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20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ensured</a:t>
            </a:r>
            <a:r>
              <a:rPr sz="2000" spc="-2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20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that</a:t>
            </a:r>
            <a:r>
              <a:rPr sz="2000" spc="-9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20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no</a:t>
            </a:r>
            <a:r>
              <a:rPr sz="2000" spc="4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20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matter</a:t>
            </a:r>
            <a:r>
              <a:rPr sz="2000" spc="-19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20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which</a:t>
            </a:r>
            <a:r>
              <a:rPr sz="2000" spc="-85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20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publication</a:t>
            </a:r>
            <a:r>
              <a:rPr sz="2000" spc="12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20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the</a:t>
            </a:r>
            <a:r>
              <a:rPr sz="2000" spc="-1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20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book</a:t>
            </a:r>
            <a:r>
              <a:rPr sz="2000" spc="5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is </a:t>
            </a:r>
            <a:r>
              <a:rPr sz="20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from,</a:t>
            </a:r>
            <a:r>
              <a:rPr sz="2000" spc="-85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20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the</a:t>
            </a:r>
            <a:r>
              <a:rPr sz="2000" spc="-35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20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level of</a:t>
            </a:r>
            <a:r>
              <a:rPr sz="2000" spc="-25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20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difficulty</a:t>
            </a:r>
            <a:r>
              <a:rPr sz="2000" spc="-5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20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is</a:t>
            </a:r>
            <a:r>
              <a:rPr sz="2000" spc="95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20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the</a:t>
            </a:r>
            <a:r>
              <a:rPr sz="2000" spc="-11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20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same</a:t>
            </a:r>
            <a:r>
              <a:rPr sz="2000" spc="-3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20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within</a:t>
            </a:r>
            <a:r>
              <a:rPr sz="2000" spc="-6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20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each</a:t>
            </a:r>
            <a:r>
              <a:rPr sz="2000" spc="-95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20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colour</a:t>
            </a:r>
            <a:r>
              <a:rPr sz="2000" spc="25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20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and</a:t>
            </a:r>
            <a:r>
              <a:rPr sz="2000" spc="-4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set.</a:t>
            </a:r>
            <a:endParaRPr sz="2000" dirty="0">
              <a:latin typeface="Comic Sans MS" panose="030F0702030302020204" pitchFamily="66" charset="0"/>
              <a:cs typeface="Comic Sans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77350" y="238125"/>
            <a:ext cx="2133600" cy="28575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45172" y="402336"/>
            <a:ext cx="8333105" cy="801501"/>
          </a:xfrm>
          <a:prstGeom prst="rect">
            <a:avLst/>
          </a:prstGeom>
        </p:spPr>
        <p:txBody>
          <a:bodyPr vert="horz" wrap="square" lIns="0" tIns="245110" rIns="0" bIns="0" rtlCol="0">
            <a:spAutoFit/>
          </a:bodyPr>
          <a:lstStyle/>
          <a:p>
            <a:pPr marL="24130">
              <a:lnSpc>
                <a:spcPct val="100000"/>
              </a:lnSpc>
              <a:spcBef>
                <a:spcPts val="105"/>
              </a:spcBef>
            </a:pPr>
            <a:r>
              <a:rPr dirty="0">
                <a:latin typeface="Comic Sans MS" panose="030F0702030302020204" pitchFamily="66" charset="0"/>
              </a:rPr>
              <a:t>Stickers</a:t>
            </a:r>
            <a:r>
              <a:rPr spc="-5" dirty="0">
                <a:latin typeface="Comic Sans MS" panose="030F0702030302020204" pitchFamily="66" charset="0"/>
              </a:rPr>
              <a:t> </a:t>
            </a:r>
            <a:r>
              <a:rPr dirty="0">
                <a:latin typeface="Comic Sans MS" panose="030F0702030302020204" pitchFamily="66" charset="0"/>
              </a:rPr>
              <a:t>on</a:t>
            </a:r>
            <a:r>
              <a:rPr spc="-50" dirty="0">
                <a:latin typeface="Comic Sans MS" panose="030F0702030302020204" pitchFamily="66" charset="0"/>
              </a:rPr>
              <a:t> </a:t>
            </a:r>
            <a:r>
              <a:rPr dirty="0">
                <a:latin typeface="Comic Sans MS" panose="030F0702030302020204" pitchFamily="66" charset="0"/>
              </a:rPr>
              <a:t>the</a:t>
            </a:r>
            <a:r>
              <a:rPr spc="20" dirty="0">
                <a:latin typeface="Comic Sans MS" panose="030F0702030302020204" pitchFamily="66" charset="0"/>
              </a:rPr>
              <a:t> </a:t>
            </a:r>
            <a:r>
              <a:rPr spc="-10" dirty="0">
                <a:latin typeface="Comic Sans MS" panose="030F0702030302020204" pitchFamily="66" charset="0"/>
              </a:rPr>
              <a:t>books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6602" y="2187257"/>
            <a:ext cx="6929755" cy="2364173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54330" marR="34925" indent="-342265" algn="just">
              <a:lnSpc>
                <a:spcPct val="99100"/>
              </a:lnSpc>
              <a:spcBef>
                <a:spcPts val="120"/>
              </a:spcBef>
              <a:buClr>
                <a:srgbClr val="90C225"/>
              </a:buClr>
              <a:buSzPct val="77777"/>
              <a:buFont typeface="Wingdings 3"/>
              <a:buChar char=""/>
              <a:tabLst>
                <a:tab pos="355600" algn="l"/>
              </a:tabLst>
            </a:pP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Each</a:t>
            </a:r>
            <a:r>
              <a:rPr sz="1800" spc="15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book</a:t>
            </a:r>
            <a:r>
              <a:rPr sz="1800" spc="-114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has</a:t>
            </a:r>
            <a:r>
              <a:rPr sz="1800" spc="-3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a sticker</a:t>
            </a:r>
            <a:r>
              <a:rPr sz="1800" spc="-15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on</a:t>
            </a:r>
            <a:r>
              <a:rPr sz="1800" spc="-9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the</a:t>
            </a:r>
            <a:r>
              <a:rPr sz="1800" spc="1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back</a:t>
            </a:r>
            <a:r>
              <a:rPr sz="1800" spc="25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detailing</a:t>
            </a:r>
            <a:r>
              <a:rPr sz="1800" spc="35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the</a:t>
            </a:r>
            <a:r>
              <a:rPr sz="1800" spc="1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sounds</a:t>
            </a:r>
            <a:r>
              <a:rPr sz="1800" spc="-95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spc="-2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that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are</a:t>
            </a:r>
            <a:r>
              <a:rPr sz="1800" spc="5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focused</a:t>
            </a:r>
            <a:r>
              <a:rPr sz="1800" spc="15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on</a:t>
            </a:r>
            <a:r>
              <a:rPr sz="1800" spc="-9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in</a:t>
            </a:r>
            <a:r>
              <a:rPr sz="1800" spc="-2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the</a:t>
            </a:r>
            <a:r>
              <a:rPr sz="1800" spc="1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text</a:t>
            </a:r>
            <a:r>
              <a:rPr sz="1800" spc="65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as</a:t>
            </a:r>
            <a:r>
              <a:rPr sz="1800" spc="-25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well</a:t>
            </a:r>
            <a:r>
              <a:rPr sz="1800" spc="-9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as</a:t>
            </a:r>
            <a:r>
              <a:rPr sz="1800" spc="-3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any</a:t>
            </a:r>
            <a:r>
              <a:rPr sz="1800" spc="-15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words</a:t>
            </a:r>
            <a:r>
              <a:rPr sz="1800" spc="-3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that</a:t>
            </a:r>
            <a:r>
              <a:rPr sz="1800" spc="7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might</a:t>
            </a:r>
            <a:r>
              <a:rPr sz="1800" spc="-7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be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new</a:t>
            </a:r>
            <a:r>
              <a:rPr sz="1800" spc="-75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to</a:t>
            </a:r>
            <a:r>
              <a:rPr sz="1800" spc="6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your </a:t>
            </a:r>
            <a:r>
              <a:rPr sz="1800" spc="-1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child.</a:t>
            </a:r>
            <a:endParaRPr sz="1800" dirty="0">
              <a:latin typeface="Comic Sans MS" panose="030F0702030302020204" pitchFamily="66" charset="0"/>
              <a:cs typeface="Comic Sans MS"/>
            </a:endParaRPr>
          </a:p>
          <a:p>
            <a:pPr marL="355600" marR="93345" indent="-343535">
              <a:lnSpc>
                <a:spcPct val="99900"/>
              </a:lnSpc>
              <a:spcBef>
                <a:spcPts val="1075"/>
              </a:spcBef>
              <a:buClr>
                <a:srgbClr val="90C225"/>
              </a:buClr>
              <a:buSzPct val="77777"/>
              <a:buFont typeface="Wingdings 3"/>
              <a:buChar char=""/>
              <a:tabLst>
                <a:tab pos="355600" algn="l"/>
              </a:tabLst>
            </a:pP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There</a:t>
            </a:r>
            <a:r>
              <a:rPr sz="1800" spc="25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are</a:t>
            </a:r>
            <a:r>
              <a:rPr sz="1800" spc="25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a</a:t>
            </a:r>
            <a:r>
              <a:rPr sz="1800" spc="15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maximum</a:t>
            </a:r>
            <a:r>
              <a:rPr sz="1800" spc="13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of</a:t>
            </a:r>
            <a:r>
              <a:rPr sz="1800" spc="-5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5</a:t>
            </a:r>
            <a:r>
              <a:rPr sz="1800" spc="-8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new</a:t>
            </a:r>
            <a:r>
              <a:rPr sz="1800" spc="5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words</a:t>
            </a:r>
            <a:r>
              <a:rPr sz="1800" spc="-85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in</a:t>
            </a:r>
            <a:r>
              <a:rPr sz="1800" spc="-5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a</a:t>
            </a:r>
            <a:r>
              <a:rPr sz="1800" spc="-55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book</a:t>
            </a:r>
            <a:r>
              <a:rPr sz="1800" spc="-3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which</a:t>
            </a:r>
            <a:r>
              <a:rPr sz="1800" spc="-95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spc="-2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your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child</a:t>
            </a:r>
            <a:r>
              <a:rPr sz="1800" spc="-11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will</a:t>
            </a:r>
            <a:r>
              <a:rPr sz="1800" spc="-135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need</a:t>
            </a:r>
            <a:r>
              <a:rPr sz="1800" spc="-5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help</a:t>
            </a:r>
            <a:r>
              <a:rPr sz="1800" spc="-35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to</a:t>
            </a:r>
            <a:r>
              <a:rPr sz="1800" spc="5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read</a:t>
            </a:r>
            <a:r>
              <a:rPr sz="1800" spc="2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and</a:t>
            </a:r>
            <a:r>
              <a:rPr sz="1800" spc="-55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practise</a:t>
            </a:r>
            <a:r>
              <a:rPr sz="1800" spc="14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b="1" spc="-1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before</a:t>
            </a:r>
            <a:r>
              <a:rPr sz="1800" b="1" spc="-22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they</a:t>
            </a:r>
            <a:r>
              <a:rPr sz="1800" spc="65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start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reading</a:t>
            </a:r>
            <a:r>
              <a:rPr sz="1800" spc="-4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their</a:t>
            </a:r>
            <a:r>
              <a:rPr sz="1800" spc="5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new</a:t>
            </a:r>
            <a:r>
              <a:rPr sz="1800" spc="-8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book.</a:t>
            </a:r>
            <a:r>
              <a:rPr sz="1800" spc="-12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Sometimes</a:t>
            </a:r>
            <a:r>
              <a:rPr sz="1800" spc="11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there</a:t>
            </a:r>
            <a:r>
              <a:rPr sz="1800" spc="8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won’t</a:t>
            </a:r>
            <a:r>
              <a:rPr sz="1800" spc="-135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be</a:t>
            </a:r>
            <a:r>
              <a:rPr sz="1800" spc="1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any.</a:t>
            </a:r>
            <a:r>
              <a:rPr sz="1800" spc="-114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You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can</a:t>
            </a:r>
            <a:r>
              <a:rPr sz="1800" spc="-15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find</a:t>
            </a:r>
            <a:r>
              <a:rPr sz="1800" spc="-55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these</a:t>
            </a:r>
            <a:r>
              <a:rPr sz="1800" spc="15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words</a:t>
            </a:r>
            <a:r>
              <a:rPr sz="1800" spc="-2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on</a:t>
            </a:r>
            <a:r>
              <a:rPr sz="1800" spc="-85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the</a:t>
            </a:r>
            <a:r>
              <a:rPr sz="1800" spc="85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sticker</a:t>
            </a:r>
            <a:r>
              <a:rPr sz="1800" spc="-1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on</a:t>
            </a:r>
            <a:r>
              <a:rPr sz="1800" spc="-85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the</a:t>
            </a:r>
            <a:r>
              <a:rPr sz="1800" spc="15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back</a:t>
            </a:r>
            <a:r>
              <a:rPr sz="1800" spc="3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cover</a:t>
            </a:r>
            <a:r>
              <a:rPr sz="1800" spc="-1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of</a:t>
            </a:r>
            <a:r>
              <a:rPr sz="1800" spc="-6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the </a:t>
            </a:r>
            <a:r>
              <a:rPr sz="1800" spc="-1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book.</a:t>
            </a:r>
            <a:endParaRPr sz="1800" dirty="0">
              <a:latin typeface="Comic Sans MS" panose="030F0702030302020204" pitchFamily="66" charset="0"/>
              <a:cs typeface="Comic Sans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858125" y="533400"/>
            <a:ext cx="4333875" cy="4168775"/>
            <a:chOff x="7858125" y="533400"/>
            <a:chExt cx="4333875" cy="416877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58125" y="533400"/>
              <a:ext cx="4333875" cy="324802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8903716" y="3501389"/>
              <a:ext cx="1534160" cy="1191260"/>
            </a:xfrm>
            <a:custGeom>
              <a:avLst/>
              <a:gdLst/>
              <a:ahLst/>
              <a:cxnLst/>
              <a:rect l="l" t="t" r="r" b="b"/>
              <a:pathLst>
                <a:path w="1534159" h="1191260">
                  <a:moveTo>
                    <a:pt x="851661" y="0"/>
                  </a:moveTo>
                  <a:lnTo>
                    <a:pt x="971676" y="221107"/>
                  </a:lnTo>
                  <a:lnTo>
                    <a:pt x="0" y="748792"/>
                  </a:lnTo>
                  <a:lnTo>
                    <a:pt x="240156" y="1190752"/>
                  </a:lnTo>
                  <a:lnTo>
                    <a:pt x="1211706" y="663067"/>
                  </a:lnTo>
                  <a:lnTo>
                    <a:pt x="1331722" y="884047"/>
                  </a:lnTo>
                  <a:lnTo>
                    <a:pt x="1533652" y="202057"/>
                  </a:lnTo>
                  <a:lnTo>
                    <a:pt x="851661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903716" y="3501389"/>
              <a:ext cx="1534160" cy="1191260"/>
            </a:xfrm>
            <a:custGeom>
              <a:avLst/>
              <a:gdLst/>
              <a:ahLst/>
              <a:cxnLst/>
              <a:rect l="l" t="t" r="r" b="b"/>
              <a:pathLst>
                <a:path w="1534159" h="1191260">
                  <a:moveTo>
                    <a:pt x="0" y="748792"/>
                  </a:moveTo>
                  <a:lnTo>
                    <a:pt x="971676" y="221107"/>
                  </a:lnTo>
                  <a:lnTo>
                    <a:pt x="851661" y="0"/>
                  </a:lnTo>
                  <a:lnTo>
                    <a:pt x="1533652" y="202057"/>
                  </a:lnTo>
                  <a:lnTo>
                    <a:pt x="1331722" y="884047"/>
                  </a:lnTo>
                  <a:lnTo>
                    <a:pt x="1211706" y="663067"/>
                  </a:lnTo>
                  <a:lnTo>
                    <a:pt x="240156" y="1190752"/>
                  </a:lnTo>
                  <a:lnTo>
                    <a:pt x="0" y="748792"/>
                  </a:lnTo>
                  <a:close/>
                </a:path>
              </a:pathLst>
            </a:custGeom>
            <a:ln w="19050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602" y="634111"/>
            <a:ext cx="6985634" cy="1118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4300"/>
              </a:lnSpc>
              <a:spcBef>
                <a:spcPts val="105"/>
              </a:spcBef>
              <a:tabLst>
                <a:tab pos="3892550" algn="l"/>
              </a:tabLst>
            </a:pPr>
            <a:r>
              <a:rPr dirty="0">
                <a:latin typeface="Comic Sans MS" panose="030F0702030302020204" pitchFamily="66" charset="0"/>
              </a:rPr>
              <a:t>How</a:t>
            </a:r>
            <a:r>
              <a:rPr spc="-10" dirty="0">
                <a:latin typeface="Comic Sans MS" panose="030F0702030302020204" pitchFamily="66" charset="0"/>
              </a:rPr>
              <a:t> </a:t>
            </a:r>
            <a:r>
              <a:rPr dirty="0">
                <a:latin typeface="Comic Sans MS" panose="030F0702030302020204" pitchFamily="66" charset="0"/>
              </a:rPr>
              <a:t>often</a:t>
            </a:r>
            <a:r>
              <a:rPr spc="25" dirty="0">
                <a:latin typeface="Comic Sans MS" panose="030F0702030302020204" pitchFamily="66" charset="0"/>
              </a:rPr>
              <a:t> </a:t>
            </a:r>
            <a:r>
              <a:rPr dirty="0">
                <a:latin typeface="Comic Sans MS" panose="030F0702030302020204" pitchFamily="66" charset="0"/>
              </a:rPr>
              <a:t>will</a:t>
            </a:r>
            <a:r>
              <a:rPr spc="-40" dirty="0">
                <a:latin typeface="Comic Sans MS" panose="030F0702030302020204" pitchFamily="66" charset="0"/>
              </a:rPr>
              <a:t> </a:t>
            </a:r>
            <a:r>
              <a:rPr spc="-25" dirty="0">
                <a:latin typeface="Comic Sans MS" panose="030F0702030302020204" pitchFamily="66" charset="0"/>
              </a:rPr>
              <a:t>my</a:t>
            </a:r>
            <a:r>
              <a:rPr dirty="0">
                <a:latin typeface="Comic Sans MS" panose="030F0702030302020204" pitchFamily="66" charset="0"/>
              </a:rPr>
              <a:t>	child’s</a:t>
            </a:r>
            <a:r>
              <a:rPr spc="-145" dirty="0">
                <a:latin typeface="Comic Sans MS" panose="030F0702030302020204" pitchFamily="66" charset="0"/>
              </a:rPr>
              <a:t> </a:t>
            </a:r>
            <a:r>
              <a:rPr dirty="0">
                <a:latin typeface="Comic Sans MS" panose="030F0702030302020204" pitchFamily="66" charset="0"/>
              </a:rPr>
              <a:t>book</a:t>
            </a:r>
            <a:r>
              <a:rPr spc="-125" dirty="0">
                <a:latin typeface="Comic Sans MS" panose="030F0702030302020204" pitchFamily="66" charset="0"/>
              </a:rPr>
              <a:t> </a:t>
            </a:r>
            <a:r>
              <a:rPr spc="-25" dirty="0">
                <a:latin typeface="Comic Sans MS" panose="030F0702030302020204" pitchFamily="66" charset="0"/>
              </a:rPr>
              <a:t>be</a:t>
            </a:r>
          </a:p>
          <a:p>
            <a:pPr marL="12700">
              <a:lnSpc>
                <a:spcPts val="4300"/>
              </a:lnSpc>
            </a:pPr>
            <a:r>
              <a:rPr spc="-10" dirty="0">
                <a:latin typeface="Comic Sans MS" panose="030F0702030302020204" pitchFamily="66" charset="0"/>
              </a:rPr>
              <a:t>changed?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6602" y="1854898"/>
            <a:ext cx="8416290" cy="25314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161290" indent="-343535">
              <a:lnSpc>
                <a:spcPct val="100000"/>
              </a:lnSpc>
              <a:spcBef>
                <a:spcPts val="100"/>
              </a:spcBef>
              <a:buClr>
                <a:srgbClr val="90C225"/>
              </a:buClr>
              <a:buSzPct val="77777"/>
              <a:buFont typeface="Wingdings 3"/>
              <a:buChar char=""/>
              <a:tabLst>
                <a:tab pos="355600" algn="l"/>
              </a:tabLst>
            </a:pPr>
            <a:r>
              <a:rPr sz="1800" dirty="0">
                <a:latin typeface="Comic Sans MS" panose="030F0702030302020204" pitchFamily="66" charset="0"/>
                <a:cs typeface="Comic Sans MS"/>
              </a:rPr>
              <a:t>The</a:t>
            </a:r>
            <a:r>
              <a:rPr sz="1800" spc="-35" dirty="0"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latin typeface="Comic Sans MS" panose="030F0702030302020204" pitchFamily="66" charset="0"/>
                <a:cs typeface="Comic Sans MS"/>
              </a:rPr>
              <a:t>class</a:t>
            </a:r>
            <a:r>
              <a:rPr sz="1800" spc="5" dirty="0"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latin typeface="Comic Sans MS" panose="030F0702030302020204" pitchFamily="66" charset="0"/>
                <a:cs typeface="Comic Sans MS"/>
              </a:rPr>
              <a:t>Teacher</a:t>
            </a:r>
            <a:r>
              <a:rPr sz="1800" spc="90" dirty="0"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latin typeface="Comic Sans MS" panose="030F0702030302020204" pitchFamily="66" charset="0"/>
                <a:cs typeface="Comic Sans MS"/>
              </a:rPr>
              <a:t>and</a:t>
            </a:r>
            <a:r>
              <a:rPr sz="1800" spc="-25" dirty="0"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latin typeface="Comic Sans MS" panose="030F0702030302020204" pitchFamily="66" charset="0"/>
                <a:cs typeface="Comic Sans MS"/>
              </a:rPr>
              <a:t>TAs</a:t>
            </a:r>
            <a:r>
              <a:rPr sz="1800" spc="75" dirty="0"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latin typeface="Comic Sans MS" panose="030F0702030302020204" pitchFamily="66" charset="0"/>
                <a:cs typeface="Comic Sans MS"/>
              </a:rPr>
              <a:t>will</a:t>
            </a:r>
            <a:r>
              <a:rPr sz="1800" spc="-135" dirty="0"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latin typeface="Comic Sans MS" panose="030F0702030302020204" pitchFamily="66" charset="0"/>
                <a:cs typeface="Comic Sans MS"/>
              </a:rPr>
              <a:t>issue</a:t>
            </a:r>
            <a:r>
              <a:rPr sz="1800" spc="-30" dirty="0"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latin typeface="Comic Sans MS" panose="030F0702030302020204" pitchFamily="66" charset="0"/>
                <a:cs typeface="Comic Sans MS"/>
              </a:rPr>
              <a:t>a</a:t>
            </a:r>
            <a:r>
              <a:rPr sz="1800" spc="-40" dirty="0"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latin typeface="Comic Sans MS" panose="030F0702030302020204" pitchFamily="66" charset="0"/>
                <a:cs typeface="Comic Sans MS"/>
              </a:rPr>
              <a:t>new</a:t>
            </a:r>
            <a:r>
              <a:rPr sz="1800" spc="25" dirty="0"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latin typeface="Comic Sans MS" panose="030F0702030302020204" pitchFamily="66" charset="0"/>
                <a:cs typeface="Comic Sans MS"/>
              </a:rPr>
              <a:t>book</a:t>
            </a:r>
            <a:r>
              <a:rPr sz="1800" spc="-90" dirty="0"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latin typeface="Comic Sans MS" panose="030F0702030302020204" pitchFamily="66" charset="0"/>
                <a:cs typeface="Comic Sans MS"/>
              </a:rPr>
              <a:t>weekly,</a:t>
            </a:r>
            <a:r>
              <a:rPr sz="1800" spc="-140" dirty="0"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latin typeface="Comic Sans MS" panose="030F0702030302020204" pitchFamily="66" charset="0"/>
                <a:cs typeface="Comic Sans MS"/>
              </a:rPr>
              <a:t>selecting </a:t>
            </a:r>
            <a:r>
              <a:rPr sz="1800" spc="-25" dirty="0">
                <a:latin typeface="Comic Sans MS" panose="030F0702030302020204" pitchFamily="66" charset="0"/>
                <a:cs typeface="Comic Sans MS"/>
              </a:rPr>
              <a:t>one </a:t>
            </a:r>
            <a:r>
              <a:rPr sz="1800" dirty="0">
                <a:latin typeface="Comic Sans MS" panose="030F0702030302020204" pitchFamily="66" charset="0"/>
                <a:cs typeface="Comic Sans MS"/>
              </a:rPr>
              <a:t>alongside</a:t>
            </a:r>
            <a:r>
              <a:rPr sz="1800" spc="-170" dirty="0"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latin typeface="Comic Sans MS" panose="030F0702030302020204" pitchFamily="66" charset="0"/>
                <a:cs typeface="Comic Sans MS"/>
              </a:rPr>
              <a:t>your</a:t>
            </a:r>
            <a:r>
              <a:rPr sz="1800" spc="45" dirty="0"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latin typeface="Comic Sans MS" panose="030F0702030302020204" pitchFamily="66" charset="0"/>
                <a:cs typeface="Comic Sans MS"/>
              </a:rPr>
              <a:t>child.</a:t>
            </a:r>
            <a:r>
              <a:rPr sz="1800" spc="-75" dirty="0"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latin typeface="Comic Sans MS" panose="030F0702030302020204" pitchFamily="66" charset="0"/>
                <a:cs typeface="Comic Sans MS"/>
              </a:rPr>
              <a:t>Your</a:t>
            </a:r>
            <a:r>
              <a:rPr sz="1800" spc="-35" dirty="0"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latin typeface="Comic Sans MS" panose="030F0702030302020204" pitchFamily="66" charset="0"/>
                <a:cs typeface="Comic Sans MS"/>
              </a:rPr>
              <a:t>child</a:t>
            </a:r>
            <a:r>
              <a:rPr sz="1800" spc="-5" dirty="0"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latin typeface="Comic Sans MS" panose="030F0702030302020204" pitchFamily="66" charset="0"/>
                <a:cs typeface="Comic Sans MS"/>
              </a:rPr>
              <a:t>will</a:t>
            </a:r>
            <a:r>
              <a:rPr sz="1800" spc="-120" dirty="0"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latin typeface="Comic Sans MS" panose="030F0702030302020204" pitchFamily="66" charset="0"/>
                <a:cs typeface="Comic Sans MS"/>
              </a:rPr>
              <a:t>be</a:t>
            </a:r>
            <a:r>
              <a:rPr sz="1800" spc="65" dirty="0"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latin typeface="Comic Sans MS" panose="030F0702030302020204" pitchFamily="66" charset="0"/>
                <a:cs typeface="Comic Sans MS"/>
              </a:rPr>
              <a:t>given</a:t>
            </a:r>
            <a:r>
              <a:rPr sz="1800" spc="-40" dirty="0"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latin typeface="Comic Sans MS" panose="030F0702030302020204" pitchFamily="66" charset="0"/>
                <a:cs typeface="Comic Sans MS"/>
              </a:rPr>
              <a:t>1</a:t>
            </a:r>
            <a:r>
              <a:rPr sz="1800" spc="15" dirty="0"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latin typeface="Comic Sans MS" panose="030F0702030302020204" pitchFamily="66" charset="0"/>
                <a:cs typeface="Comic Sans MS"/>
              </a:rPr>
              <a:t>banded</a:t>
            </a:r>
            <a:r>
              <a:rPr sz="1800" spc="-5" dirty="0"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latin typeface="Comic Sans MS" panose="030F0702030302020204" pitchFamily="66" charset="0"/>
                <a:cs typeface="Comic Sans MS"/>
              </a:rPr>
              <a:t>book</a:t>
            </a:r>
            <a:r>
              <a:rPr sz="1800" spc="5" dirty="0"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latin typeface="Comic Sans MS" panose="030F0702030302020204" pitchFamily="66" charset="0"/>
                <a:cs typeface="Comic Sans MS"/>
              </a:rPr>
              <a:t>per</a:t>
            </a:r>
            <a:r>
              <a:rPr sz="1800" spc="45" dirty="0"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spc="-20" dirty="0">
                <a:latin typeface="Comic Sans MS" panose="030F0702030302020204" pitchFamily="66" charset="0"/>
                <a:cs typeface="Comic Sans MS"/>
              </a:rPr>
              <a:t>week </a:t>
            </a:r>
            <a:r>
              <a:rPr sz="1800" dirty="0">
                <a:latin typeface="Comic Sans MS" panose="030F0702030302020204" pitchFamily="66" charset="0"/>
                <a:cs typeface="Comic Sans MS"/>
              </a:rPr>
              <a:t>alongside</a:t>
            </a:r>
            <a:r>
              <a:rPr sz="1800" spc="-180" dirty="0"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latin typeface="Comic Sans MS" panose="030F0702030302020204" pitchFamily="66" charset="0"/>
                <a:cs typeface="Comic Sans MS"/>
              </a:rPr>
              <a:t>their</a:t>
            </a:r>
            <a:r>
              <a:rPr sz="1800" spc="85" dirty="0"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latin typeface="Comic Sans MS" panose="030F0702030302020204" pitchFamily="66" charset="0"/>
                <a:cs typeface="Comic Sans MS"/>
              </a:rPr>
              <a:t>‘love</a:t>
            </a:r>
            <a:r>
              <a:rPr sz="1800" spc="-30" dirty="0"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latin typeface="Comic Sans MS" panose="030F0702030302020204" pitchFamily="66" charset="0"/>
                <a:cs typeface="Comic Sans MS"/>
              </a:rPr>
              <a:t>of</a:t>
            </a:r>
            <a:r>
              <a:rPr sz="1800" spc="-35" dirty="0"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latin typeface="Comic Sans MS" panose="030F0702030302020204" pitchFamily="66" charset="0"/>
                <a:cs typeface="Comic Sans MS"/>
              </a:rPr>
              <a:t>reading book’.</a:t>
            </a:r>
            <a:r>
              <a:rPr sz="1800" spc="-90" dirty="0">
                <a:latin typeface="Comic Sans MS" panose="030F0702030302020204" pitchFamily="66" charset="0"/>
                <a:cs typeface="Comic Sans MS"/>
              </a:rPr>
              <a:t> </a:t>
            </a:r>
            <a:endParaRPr lang="en-GB" sz="1800" spc="-90" dirty="0">
              <a:latin typeface="Comic Sans MS" panose="030F0702030302020204" pitchFamily="66" charset="0"/>
              <a:cs typeface="Comic Sans MS"/>
            </a:endParaRPr>
          </a:p>
          <a:p>
            <a:pPr marL="355600" marR="161290" indent="-343535">
              <a:lnSpc>
                <a:spcPct val="100000"/>
              </a:lnSpc>
              <a:spcBef>
                <a:spcPts val="100"/>
              </a:spcBef>
              <a:buClr>
                <a:srgbClr val="90C225"/>
              </a:buClr>
              <a:buSzPct val="77777"/>
              <a:buFont typeface="Wingdings 3"/>
              <a:buChar char=""/>
              <a:tabLst>
                <a:tab pos="355600" algn="l"/>
              </a:tabLst>
            </a:pPr>
            <a:endParaRPr lang="en-GB" spc="-90" dirty="0">
              <a:solidFill>
                <a:srgbClr val="404040"/>
              </a:solidFill>
              <a:latin typeface="Comic Sans MS" panose="030F0702030302020204" pitchFamily="66" charset="0"/>
              <a:cs typeface="Comic Sans MS"/>
            </a:endParaRPr>
          </a:p>
          <a:p>
            <a:pPr marL="355600" marR="161290" indent="-343535">
              <a:lnSpc>
                <a:spcPct val="100000"/>
              </a:lnSpc>
              <a:spcBef>
                <a:spcPts val="100"/>
              </a:spcBef>
              <a:buClr>
                <a:srgbClr val="90C225"/>
              </a:buClr>
              <a:buSzPct val="77777"/>
              <a:buFont typeface="Wingdings 3"/>
              <a:buChar char=""/>
              <a:tabLst>
                <a:tab pos="355600" algn="l"/>
              </a:tabLst>
            </a:pPr>
            <a:r>
              <a:rPr sz="1800" spc="-1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Re-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reading</a:t>
            </a:r>
            <a:r>
              <a:rPr sz="1800" spc="-3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books</a:t>
            </a:r>
            <a:r>
              <a:rPr sz="1800" spc="-95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that</a:t>
            </a:r>
            <a:r>
              <a:rPr sz="1800" spc="75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your</a:t>
            </a:r>
            <a:r>
              <a:rPr sz="1800" spc="-8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child</a:t>
            </a:r>
            <a:r>
              <a:rPr sz="1800" spc="-55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has</a:t>
            </a:r>
            <a:r>
              <a:rPr sz="1800" spc="-25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complete</a:t>
            </a:r>
            <a:r>
              <a:rPr sz="1800" spc="15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success</a:t>
            </a:r>
            <a:r>
              <a:rPr sz="1800" spc="45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in</a:t>
            </a:r>
            <a:r>
              <a:rPr sz="1800" spc="-85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builds</a:t>
            </a:r>
            <a:r>
              <a:rPr sz="1800" spc="-2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their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confidence</a:t>
            </a:r>
            <a:r>
              <a:rPr sz="1800" spc="-75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and</a:t>
            </a:r>
            <a:r>
              <a:rPr sz="1800" spc="-65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helps</a:t>
            </a:r>
            <a:r>
              <a:rPr sz="1800" spc="-11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to</a:t>
            </a:r>
            <a:r>
              <a:rPr sz="1800" spc="35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ensure sounds</a:t>
            </a:r>
            <a:r>
              <a:rPr sz="1800" spc="-11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they</a:t>
            </a:r>
            <a:r>
              <a:rPr sz="1800" spc="45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have</a:t>
            </a:r>
            <a:r>
              <a:rPr sz="1800" spc="-7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learnt</a:t>
            </a:r>
            <a:r>
              <a:rPr sz="1800" spc="-1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are</a:t>
            </a:r>
            <a:r>
              <a:rPr sz="1800" spc="-5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transferred</a:t>
            </a:r>
            <a:r>
              <a:rPr sz="1800" spc="145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to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their</a:t>
            </a:r>
            <a:r>
              <a:rPr sz="1800" spc="-1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long</a:t>
            </a:r>
            <a:r>
              <a:rPr sz="1800" spc="-15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term</a:t>
            </a:r>
            <a:r>
              <a:rPr sz="1800" spc="9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memory. By</a:t>
            </a:r>
            <a:r>
              <a:rPr sz="1800" spc="-3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re-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reading</a:t>
            </a:r>
            <a:r>
              <a:rPr sz="1800" spc="15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the</a:t>
            </a:r>
            <a:r>
              <a:rPr sz="1800" spc="-1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texts</a:t>
            </a:r>
            <a:r>
              <a:rPr sz="1800" spc="155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in</a:t>
            </a:r>
            <a:r>
              <a:rPr sz="1800" spc="-35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the</a:t>
            </a:r>
            <a:r>
              <a:rPr sz="1800" spc="-15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set</a:t>
            </a:r>
            <a:r>
              <a:rPr sz="1800" spc="-85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they</a:t>
            </a:r>
            <a:r>
              <a:rPr sz="1800" spc="35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will</a:t>
            </a:r>
            <a:r>
              <a:rPr sz="1800" spc="-105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also</a:t>
            </a:r>
            <a:r>
              <a:rPr sz="1800" spc="-11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be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building</a:t>
            </a:r>
            <a:r>
              <a:rPr sz="1800" spc="-125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their</a:t>
            </a:r>
            <a:r>
              <a:rPr sz="1800" spc="35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vocabulary</a:t>
            </a:r>
            <a:r>
              <a:rPr sz="1800" spc="-25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and</a:t>
            </a:r>
            <a:r>
              <a:rPr sz="1800" spc="-7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sight</a:t>
            </a:r>
            <a:r>
              <a:rPr sz="1800" spc="-85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words</a:t>
            </a:r>
            <a:r>
              <a:rPr sz="1800" spc="-11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with</a:t>
            </a:r>
            <a:r>
              <a:rPr sz="1800" spc="15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the</a:t>
            </a:r>
            <a:r>
              <a:rPr sz="1800" spc="-5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pre-teach</a:t>
            </a:r>
            <a:r>
              <a:rPr sz="1800" spc="155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vocabulary.</a:t>
            </a:r>
            <a:endParaRPr sz="1800" dirty="0">
              <a:latin typeface="Comic Sans MS" panose="030F0702030302020204" pitchFamily="66" charset="0"/>
              <a:cs typeface="Comic Sans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43950" y="4591050"/>
            <a:ext cx="2990850" cy="199072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45172" y="402336"/>
            <a:ext cx="8333105" cy="801501"/>
          </a:xfrm>
          <a:prstGeom prst="rect">
            <a:avLst/>
          </a:prstGeom>
        </p:spPr>
        <p:txBody>
          <a:bodyPr vert="horz" wrap="square" lIns="0" tIns="245110" rIns="0" bIns="0" rtlCol="0">
            <a:spAutoFit/>
          </a:bodyPr>
          <a:lstStyle/>
          <a:p>
            <a:pPr marL="24130">
              <a:lnSpc>
                <a:spcPct val="100000"/>
              </a:lnSpc>
              <a:spcBef>
                <a:spcPts val="105"/>
              </a:spcBef>
            </a:pPr>
            <a:r>
              <a:rPr dirty="0">
                <a:latin typeface="Comic Sans MS" panose="030F0702030302020204" pitchFamily="66" charset="0"/>
              </a:rPr>
              <a:t>Love</a:t>
            </a:r>
            <a:r>
              <a:rPr spc="-50" dirty="0">
                <a:latin typeface="Comic Sans MS" panose="030F0702030302020204" pitchFamily="66" charset="0"/>
              </a:rPr>
              <a:t> </a:t>
            </a:r>
            <a:r>
              <a:rPr dirty="0">
                <a:latin typeface="Comic Sans MS" panose="030F0702030302020204" pitchFamily="66" charset="0"/>
              </a:rPr>
              <a:t>of</a:t>
            </a:r>
            <a:r>
              <a:rPr spc="-5" dirty="0">
                <a:latin typeface="Comic Sans MS" panose="030F0702030302020204" pitchFamily="66" charset="0"/>
              </a:rPr>
              <a:t> </a:t>
            </a:r>
            <a:r>
              <a:rPr dirty="0">
                <a:latin typeface="Comic Sans MS" panose="030F0702030302020204" pitchFamily="66" charset="0"/>
              </a:rPr>
              <a:t>reading</a:t>
            </a:r>
            <a:r>
              <a:rPr spc="-30" dirty="0">
                <a:latin typeface="Comic Sans MS" panose="030F0702030302020204" pitchFamily="66" charset="0"/>
              </a:rPr>
              <a:t> </a:t>
            </a:r>
            <a:r>
              <a:rPr spc="-10" dirty="0">
                <a:latin typeface="Comic Sans MS" panose="030F0702030302020204" pitchFamily="66" charset="0"/>
              </a:rPr>
              <a:t>books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6602" y="2158428"/>
            <a:ext cx="8409940" cy="360868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355600" marR="280035" indent="-343535">
              <a:lnSpc>
                <a:spcPts val="1950"/>
              </a:lnSpc>
              <a:spcBef>
                <a:spcPts val="340"/>
              </a:spcBef>
              <a:buClr>
                <a:srgbClr val="90C225"/>
              </a:buClr>
              <a:buSzPct val="77777"/>
              <a:buFont typeface="Wingdings 3"/>
              <a:buChar char=""/>
              <a:tabLst>
                <a:tab pos="355600" algn="l"/>
              </a:tabLst>
            </a:pPr>
            <a:r>
              <a:rPr sz="1800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In</a:t>
            </a:r>
            <a:r>
              <a:rPr sz="1800" spc="-15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addition to</a:t>
            </a:r>
            <a:r>
              <a:rPr sz="1800" spc="135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their scheme</a:t>
            </a:r>
            <a:r>
              <a:rPr sz="1800" spc="30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book</a:t>
            </a:r>
            <a:r>
              <a:rPr sz="1800" spc="-30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your</a:t>
            </a:r>
            <a:r>
              <a:rPr sz="1800" spc="-70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child</a:t>
            </a:r>
            <a:r>
              <a:rPr sz="1800" spc="-40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will</a:t>
            </a:r>
            <a:r>
              <a:rPr sz="1800" spc="-135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also</a:t>
            </a:r>
            <a:r>
              <a:rPr sz="1800" spc="-5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bring</a:t>
            </a:r>
            <a:r>
              <a:rPr sz="1800" spc="-90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home</a:t>
            </a:r>
            <a:r>
              <a:rPr sz="1800" spc="25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a</a:t>
            </a:r>
            <a:r>
              <a:rPr sz="1800" spc="-50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‘love</a:t>
            </a:r>
            <a:r>
              <a:rPr sz="1800" spc="-45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of </a:t>
            </a:r>
            <a:r>
              <a:rPr sz="1800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reading’</a:t>
            </a:r>
            <a:r>
              <a:rPr sz="1800" spc="-90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 </a:t>
            </a:r>
            <a:r>
              <a:rPr sz="1800" spc="-20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book.</a:t>
            </a:r>
            <a:endParaRPr sz="1800" dirty="0">
              <a:latin typeface="Sassoon Infant Std" panose="020B0503020103030203" pitchFamily="34" charset="0"/>
              <a:cs typeface="Comic Sans MS"/>
            </a:endParaRPr>
          </a:p>
          <a:p>
            <a:pPr marL="355600" indent="-342900">
              <a:lnSpc>
                <a:spcPts val="2055"/>
              </a:lnSpc>
              <a:spcBef>
                <a:spcPts val="745"/>
              </a:spcBef>
              <a:buClr>
                <a:srgbClr val="90C225"/>
              </a:buClr>
              <a:buSzPct val="77777"/>
              <a:buFont typeface="Wingdings 3"/>
              <a:buChar char=""/>
              <a:tabLst>
                <a:tab pos="355600" algn="l"/>
              </a:tabLst>
            </a:pPr>
            <a:r>
              <a:rPr sz="1800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These</a:t>
            </a:r>
            <a:r>
              <a:rPr sz="1800" spc="-30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books</a:t>
            </a:r>
            <a:r>
              <a:rPr sz="1800" spc="-70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are</a:t>
            </a:r>
            <a:r>
              <a:rPr sz="1800" spc="50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not</a:t>
            </a:r>
            <a:r>
              <a:rPr sz="1800" spc="-114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levelled</a:t>
            </a:r>
            <a:r>
              <a:rPr sz="1800" spc="-95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and</a:t>
            </a:r>
            <a:r>
              <a:rPr sz="1800" spc="50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are</a:t>
            </a:r>
            <a:r>
              <a:rPr sz="1800" spc="50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not</a:t>
            </a:r>
            <a:r>
              <a:rPr sz="1800" spc="-114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part</a:t>
            </a:r>
            <a:r>
              <a:rPr sz="1800" spc="114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of</a:t>
            </a:r>
            <a:r>
              <a:rPr sz="1800" spc="-35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our</a:t>
            </a:r>
            <a:r>
              <a:rPr sz="1800" spc="-50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scheme.</a:t>
            </a:r>
            <a:r>
              <a:rPr sz="1800" spc="60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You</a:t>
            </a:r>
            <a:r>
              <a:rPr sz="1800" spc="-50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can</a:t>
            </a:r>
            <a:endParaRPr sz="1800" dirty="0">
              <a:latin typeface="Sassoon Infant Std" panose="020B0503020103030203" pitchFamily="34" charset="0"/>
              <a:cs typeface="Comic Sans MS"/>
            </a:endParaRPr>
          </a:p>
          <a:p>
            <a:pPr marL="355600">
              <a:lnSpc>
                <a:spcPts val="2055"/>
              </a:lnSpc>
            </a:pPr>
            <a:r>
              <a:rPr sz="1800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identify</a:t>
            </a:r>
            <a:r>
              <a:rPr sz="1800" spc="-50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them</a:t>
            </a:r>
            <a:r>
              <a:rPr sz="1800" spc="45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because</a:t>
            </a:r>
            <a:r>
              <a:rPr sz="1800" spc="80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they</a:t>
            </a:r>
            <a:r>
              <a:rPr sz="1800" spc="60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will</a:t>
            </a:r>
            <a:r>
              <a:rPr sz="1800" spc="-135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have</a:t>
            </a:r>
            <a:r>
              <a:rPr sz="1800" spc="-60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a</a:t>
            </a:r>
            <a:r>
              <a:rPr sz="1800" spc="5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special</a:t>
            </a:r>
            <a:r>
              <a:rPr sz="1800" spc="-20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‘love</a:t>
            </a:r>
            <a:r>
              <a:rPr sz="1800" spc="-125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of</a:t>
            </a:r>
            <a:r>
              <a:rPr sz="1800" spc="-65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reading’</a:t>
            </a:r>
            <a:r>
              <a:rPr sz="1800" spc="5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sticker.</a:t>
            </a:r>
            <a:endParaRPr sz="1800" dirty="0">
              <a:latin typeface="Sassoon Infant Std" panose="020B0503020103030203" pitchFamily="34" charset="0"/>
              <a:cs typeface="Comic Sans MS"/>
            </a:endParaRPr>
          </a:p>
          <a:p>
            <a:pPr marL="355600" marR="57150" indent="-343535">
              <a:lnSpc>
                <a:spcPts val="1950"/>
              </a:lnSpc>
              <a:spcBef>
                <a:spcPts val="1005"/>
              </a:spcBef>
              <a:buClr>
                <a:srgbClr val="90C225"/>
              </a:buClr>
              <a:buSzPct val="77777"/>
              <a:buFont typeface="Wingdings 3"/>
              <a:buChar char=""/>
              <a:tabLst>
                <a:tab pos="355600" algn="l"/>
              </a:tabLst>
            </a:pPr>
            <a:r>
              <a:rPr sz="1800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Love</a:t>
            </a:r>
            <a:r>
              <a:rPr sz="1800" spc="-35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of</a:t>
            </a:r>
            <a:r>
              <a:rPr sz="1800" spc="-25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reading</a:t>
            </a:r>
            <a:r>
              <a:rPr sz="1800" spc="10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books</a:t>
            </a:r>
            <a:r>
              <a:rPr sz="1800" spc="-135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are</a:t>
            </a:r>
            <a:r>
              <a:rPr sz="1800" spc="55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books</a:t>
            </a:r>
            <a:r>
              <a:rPr sz="1800" spc="-60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for</a:t>
            </a:r>
            <a:r>
              <a:rPr sz="1800" spc="-45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you</a:t>
            </a:r>
            <a:r>
              <a:rPr sz="1800" spc="-50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to</a:t>
            </a:r>
            <a:r>
              <a:rPr sz="1800" spc="160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 </a:t>
            </a:r>
            <a:r>
              <a:rPr sz="1800" b="1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share</a:t>
            </a:r>
            <a:r>
              <a:rPr sz="1800" b="1" spc="-45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 </a:t>
            </a:r>
            <a:r>
              <a:rPr sz="1800" b="1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with</a:t>
            </a:r>
            <a:r>
              <a:rPr sz="1800" b="1" spc="60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your</a:t>
            </a:r>
            <a:r>
              <a:rPr sz="1800" spc="-40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child. </a:t>
            </a:r>
            <a:r>
              <a:rPr sz="1800" spc="-10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Children </a:t>
            </a:r>
            <a:r>
              <a:rPr sz="1800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are</a:t>
            </a:r>
            <a:r>
              <a:rPr sz="1800" spc="-5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NOT</a:t>
            </a:r>
            <a:r>
              <a:rPr sz="1800" spc="-10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expected</a:t>
            </a:r>
            <a:r>
              <a:rPr sz="1800" spc="70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to</a:t>
            </a:r>
            <a:r>
              <a:rPr sz="1800" spc="95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be</a:t>
            </a:r>
            <a:r>
              <a:rPr sz="1800" spc="-70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able</a:t>
            </a:r>
            <a:r>
              <a:rPr sz="1800" spc="-70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to</a:t>
            </a:r>
            <a:r>
              <a:rPr sz="1800" spc="95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read</a:t>
            </a:r>
            <a:r>
              <a:rPr sz="1800" spc="5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these</a:t>
            </a:r>
            <a:r>
              <a:rPr sz="1800" spc="-5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books.</a:t>
            </a:r>
            <a:r>
              <a:rPr sz="1800" spc="-125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This</a:t>
            </a:r>
            <a:r>
              <a:rPr sz="1800" spc="-110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will</a:t>
            </a:r>
            <a:r>
              <a:rPr sz="1800" spc="-95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mean</a:t>
            </a:r>
            <a:r>
              <a:rPr sz="1800" spc="-30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you </a:t>
            </a:r>
            <a:r>
              <a:rPr sz="1800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reading</a:t>
            </a:r>
            <a:r>
              <a:rPr sz="1800" spc="-70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it</a:t>
            </a:r>
            <a:r>
              <a:rPr sz="1800" spc="-95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to</a:t>
            </a:r>
            <a:r>
              <a:rPr sz="1800" spc="15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them</a:t>
            </a:r>
            <a:r>
              <a:rPr sz="1800" spc="80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or</a:t>
            </a:r>
            <a:r>
              <a:rPr sz="1800" spc="-105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with</a:t>
            </a:r>
            <a:r>
              <a:rPr sz="1800" spc="-70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them,</a:t>
            </a:r>
            <a:r>
              <a:rPr sz="1800" spc="80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and</a:t>
            </a:r>
            <a:r>
              <a:rPr sz="1800" spc="-80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helping</a:t>
            </a:r>
            <a:r>
              <a:rPr sz="1800" spc="-125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them</a:t>
            </a:r>
            <a:r>
              <a:rPr sz="1800" spc="15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to</a:t>
            </a:r>
            <a:r>
              <a:rPr sz="1800" spc="15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understand</a:t>
            </a:r>
            <a:r>
              <a:rPr sz="1800" spc="55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unfamiliar words.</a:t>
            </a:r>
            <a:endParaRPr sz="1800" dirty="0">
              <a:latin typeface="Sassoon Infant Std" panose="020B0503020103030203" pitchFamily="34" charset="0"/>
              <a:cs typeface="Comic Sans MS"/>
            </a:endParaRPr>
          </a:p>
          <a:p>
            <a:pPr marL="355600" marR="5080" indent="-343535">
              <a:lnSpc>
                <a:spcPts val="1950"/>
              </a:lnSpc>
              <a:spcBef>
                <a:spcPts val="990"/>
              </a:spcBef>
              <a:buClr>
                <a:srgbClr val="90C225"/>
              </a:buClr>
              <a:buSzPct val="77777"/>
              <a:buFont typeface="Wingdings 3"/>
              <a:buChar char=""/>
              <a:tabLst>
                <a:tab pos="355600" algn="l"/>
              </a:tabLst>
            </a:pPr>
            <a:r>
              <a:rPr sz="1800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The</a:t>
            </a:r>
            <a:r>
              <a:rPr sz="1800" spc="-50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books</a:t>
            </a:r>
            <a:r>
              <a:rPr sz="1800" spc="-80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are</a:t>
            </a:r>
            <a:r>
              <a:rPr sz="1800" spc="35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a</a:t>
            </a:r>
            <a:r>
              <a:rPr sz="1800" spc="-50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mixture</a:t>
            </a:r>
            <a:r>
              <a:rPr sz="1800" spc="254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of</a:t>
            </a:r>
            <a:r>
              <a:rPr sz="1800" spc="-45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fiction</a:t>
            </a:r>
            <a:r>
              <a:rPr sz="1800" spc="5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and</a:t>
            </a:r>
            <a:r>
              <a:rPr sz="1800" spc="-35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non-fiction,</a:t>
            </a:r>
            <a:r>
              <a:rPr sz="1800" spc="-70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some</a:t>
            </a:r>
            <a:r>
              <a:rPr sz="1800" spc="-35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longer</a:t>
            </a:r>
            <a:r>
              <a:rPr sz="1800" spc="-60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and</a:t>
            </a:r>
            <a:r>
              <a:rPr sz="1800" spc="-25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 </a:t>
            </a:r>
            <a:r>
              <a:rPr sz="1800" spc="-20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some </a:t>
            </a:r>
            <a:r>
              <a:rPr sz="1800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shorter</a:t>
            </a:r>
            <a:r>
              <a:rPr sz="1800" spc="95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books.</a:t>
            </a:r>
            <a:r>
              <a:rPr sz="1800" spc="-165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These</a:t>
            </a:r>
            <a:r>
              <a:rPr sz="1800" spc="-25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books</a:t>
            </a:r>
            <a:r>
              <a:rPr sz="1800" spc="-65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will</a:t>
            </a:r>
            <a:r>
              <a:rPr sz="1800" spc="-130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support</a:t>
            </a:r>
            <a:r>
              <a:rPr sz="1800" spc="40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your</a:t>
            </a:r>
            <a:r>
              <a:rPr sz="1800" spc="-50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child’s</a:t>
            </a:r>
            <a:r>
              <a:rPr sz="1800" spc="10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experiences</a:t>
            </a:r>
            <a:r>
              <a:rPr sz="1800" spc="10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of </a:t>
            </a:r>
            <a:r>
              <a:rPr sz="1800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different</a:t>
            </a:r>
            <a:r>
              <a:rPr sz="1800" spc="-65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reading</a:t>
            </a:r>
            <a:r>
              <a:rPr sz="1800" spc="-60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materials</a:t>
            </a:r>
            <a:r>
              <a:rPr sz="1800" spc="75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and</a:t>
            </a:r>
            <a:r>
              <a:rPr sz="1800" spc="-15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should</a:t>
            </a:r>
            <a:r>
              <a:rPr sz="1800" spc="-135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inspire</a:t>
            </a:r>
            <a:r>
              <a:rPr sz="1800" spc="-135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their</a:t>
            </a:r>
            <a:r>
              <a:rPr sz="1800" spc="20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desire</a:t>
            </a:r>
            <a:r>
              <a:rPr sz="1800" spc="-85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to</a:t>
            </a:r>
            <a:r>
              <a:rPr sz="1800" spc="80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learn</a:t>
            </a:r>
            <a:r>
              <a:rPr sz="1800" spc="-45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to</a:t>
            </a:r>
            <a:r>
              <a:rPr sz="1800" spc="20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read.</a:t>
            </a:r>
            <a:endParaRPr sz="1800" dirty="0">
              <a:latin typeface="Sassoon Infant Std" panose="020B0503020103030203" pitchFamily="34" charset="0"/>
              <a:cs typeface="Comic Sans MS"/>
            </a:endParaRPr>
          </a:p>
          <a:p>
            <a:pPr marL="355600" indent="-342900">
              <a:lnSpc>
                <a:spcPts val="2060"/>
              </a:lnSpc>
              <a:spcBef>
                <a:spcPts val="740"/>
              </a:spcBef>
              <a:buClr>
                <a:srgbClr val="90C225"/>
              </a:buClr>
              <a:buSzPct val="77777"/>
              <a:buFont typeface="Wingdings 3"/>
              <a:buChar char=""/>
              <a:tabLst>
                <a:tab pos="355600" algn="l"/>
              </a:tabLst>
            </a:pPr>
            <a:r>
              <a:rPr sz="1800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These</a:t>
            </a:r>
            <a:r>
              <a:rPr sz="1800" spc="-40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books</a:t>
            </a:r>
            <a:r>
              <a:rPr sz="1800" spc="-65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will</a:t>
            </a:r>
            <a:r>
              <a:rPr sz="1800" spc="-130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certainly</a:t>
            </a:r>
            <a:r>
              <a:rPr sz="1800" spc="100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inspire</a:t>
            </a:r>
            <a:r>
              <a:rPr sz="1800" spc="-95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a</a:t>
            </a:r>
            <a:r>
              <a:rPr sz="1800" spc="35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family</a:t>
            </a:r>
            <a:r>
              <a:rPr sz="1800" spc="25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discussion</a:t>
            </a:r>
            <a:r>
              <a:rPr sz="1800" spc="-130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and</a:t>
            </a:r>
            <a:r>
              <a:rPr sz="1800" spc="-20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will</a:t>
            </a:r>
            <a:r>
              <a:rPr sz="1800" spc="-55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increase</a:t>
            </a:r>
            <a:r>
              <a:rPr sz="1800" spc="-25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 </a:t>
            </a:r>
            <a:r>
              <a:rPr sz="1800" spc="-20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your</a:t>
            </a:r>
            <a:endParaRPr sz="1800" dirty="0">
              <a:latin typeface="Sassoon Infant Std" panose="020B0503020103030203" pitchFamily="34" charset="0"/>
              <a:cs typeface="Comic Sans MS"/>
            </a:endParaRPr>
          </a:p>
          <a:p>
            <a:pPr marL="355600">
              <a:lnSpc>
                <a:spcPts val="2060"/>
              </a:lnSpc>
            </a:pPr>
            <a:r>
              <a:rPr sz="1800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child’s</a:t>
            </a:r>
            <a:r>
              <a:rPr sz="1800" spc="-50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vocabulary</a:t>
            </a:r>
            <a:r>
              <a:rPr sz="1800" spc="-20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if</a:t>
            </a:r>
            <a:r>
              <a:rPr sz="1800" spc="-70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you</a:t>
            </a:r>
            <a:r>
              <a:rPr sz="1800" spc="-95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take</a:t>
            </a:r>
            <a:r>
              <a:rPr sz="1800" spc="5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the</a:t>
            </a:r>
            <a:r>
              <a:rPr sz="1800" spc="70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time</a:t>
            </a:r>
            <a:r>
              <a:rPr sz="1800" spc="70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to</a:t>
            </a:r>
            <a:r>
              <a:rPr sz="1800" spc="40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explore</a:t>
            </a:r>
            <a:r>
              <a:rPr sz="1800" spc="-70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any</a:t>
            </a:r>
            <a:r>
              <a:rPr sz="1800" spc="-90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new</a:t>
            </a:r>
            <a:r>
              <a:rPr sz="1800" spc="-15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Sassoon Infant Std" panose="020B0503020103030203" pitchFamily="34" charset="0"/>
                <a:cs typeface="Comic Sans MS"/>
              </a:rPr>
              <a:t>words!</a:t>
            </a:r>
            <a:endParaRPr sz="1800" dirty="0">
              <a:latin typeface="Sassoon Infant Std" panose="020B0503020103030203" pitchFamily="34" charset="0"/>
              <a:cs typeface="Comic Sans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15475" y="4419600"/>
            <a:ext cx="2143125" cy="214312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45172" y="402336"/>
            <a:ext cx="8333105" cy="1368323"/>
          </a:xfrm>
          <a:prstGeom prst="rect">
            <a:avLst/>
          </a:prstGeom>
        </p:spPr>
        <p:txBody>
          <a:bodyPr vert="horz" wrap="square" lIns="0" tIns="262890" rIns="0" bIns="0" rtlCol="0">
            <a:spAutoFit/>
          </a:bodyPr>
          <a:lstStyle/>
          <a:p>
            <a:pPr marL="24130" marR="5080">
              <a:lnSpc>
                <a:spcPts val="4280"/>
              </a:lnSpc>
              <a:spcBef>
                <a:spcPts val="244"/>
              </a:spcBef>
              <a:tabLst>
                <a:tab pos="6278245" algn="l"/>
              </a:tabLst>
            </a:pPr>
            <a:r>
              <a:rPr sz="3400" dirty="0">
                <a:latin typeface="Comic Sans MS" panose="030F0702030302020204" pitchFamily="66" charset="0"/>
              </a:rPr>
              <a:t>What</a:t>
            </a:r>
            <a:r>
              <a:rPr sz="3400" spc="10" dirty="0">
                <a:latin typeface="Comic Sans MS" panose="030F0702030302020204" pitchFamily="66" charset="0"/>
              </a:rPr>
              <a:t> </a:t>
            </a:r>
            <a:r>
              <a:rPr sz="3400" dirty="0">
                <a:latin typeface="Comic Sans MS" panose="030F0702030302020204" pitchFamily="66" charset="0"/>
              </a:rPr>
              <a:t>else</a:t>
            </a:r>
            <a:r>
              <a:rPr sz="3400" spc="5" dirty="0">
                <a:latin typeface="Comic Sans MS" panose="030F0702030302020204" pitchFamily="66" charset="0"/>
              </a:rPr>
              <a:t> </a:t>
            </a:r>
            <a:r>
              <a:rPr sz="3400" dirty="0">
                <a:latin typeface="Comic Sans MS" panose="030F0702030302020204" pitchFamily="66" charset="0"/>
              </a:rPr>
              <a:t>can</a:t>
            </a:r>
            <a:r>
              <a:rPr sz="3400" spc="-5" dirty="0">
                <a:latin typeface="Comic Sans MS" panose="030F0702030302020204" pitchFamily="66" charset="0"/>
              </a:rPr>
              <a:t> </a:t>
            </a:r>
            <a:r>
              <a:rPr sz="3400" dirty="0">
                <a:latin typeface="Comic Sans MS" panose="030F0702030302020204" pitchFamily="66" charset="0"/>
              </a:rPr>
              <a:t>I</a:t>
            </a:r>
            <a:r>
              <a:rPr sz="3400" spc="-10" dirty="0">
                <a:latin typeface="Comic Sans MS" panose="030F0702030302020204" pitchFamily="66" charset="0"/>
              </a:rPr>
              <a:t> </a:t>
            </a:r>
            <a:r>
              <a:rPr sz="3400" dirty="0">
                <a:latin typeface="Comic Sans MS" panose="030F0702030302020204" pitchFamily="66" charset="0"/>
              </a:rPr>
              <a:t>do</a:t>
            </a:r>
            <a:r>
              <a:rPr sz="3400" spc="-45" dirty="0">
                <a:latin typeface="Comic Sans MS" panose="030F0702030302020204" pitchFamily="66" charset="0"/>
              </a:rPr>
              <a:t> </a:t>
            </a:r>
            <a:r>
              <a:rPr sz="3400" dirty="0">
                <a:latin typeface="Comic Sans MS" panose="030F0702030302020204" pitchFamily="66" charset="0"/>
              </a:rPr>
              <a:t>to</a:t>
            </a:r>
            <a:r>
              <a:rPr sz="3400" spc="-40" dirty="0">
                <a:latin typeface="Comic Sans MS" panose="030F0702030302020204" pitchFamily="66" charset="0"/>
              </a:rPr>
              <a:t> </a:t>
            </a:r>
            <a:r>
              <a:rPr sz="3400" dirty="0">
                <a:latin typeface="Comic Sans MS" panose="030F0702030302020204" pitchFamily="66" charset="0"/>
              </a:rPr>
              <a:t>help</a:t>
            </a:r>
            <a:r>
              <a:rPr sz="3400" spc="30" dirty="0">
                <a:latin typeface="Comic Sans MS" panose="030F0702030302020204" pitchFamily="66" charset="0"/>
              </a:rPr>
              <a:t> </a:t>
            </a:r>
            <a:r>
              <a:rPr sz="3400" spc="-25" dirty="0">
                <a:latin typeface="Comic Sans MS" panose="030F0702030302020204" pitchFamily="66" charset="0"/>
              </a:rPr>
              <a:t>my</a:t>
            </a:r>
            <a:r>
              <a:rPr lang="en-GB" sz="3400" spc="-25" dirty="0">
                <a:latin typeface="Comic Sans MS" panose="030F0702030302020204" pitchFamily="66" charset="0"/>
              </a:rPr>
              <a:t> </a:t>
            </a:r>
            <a:r>
              <a:rPr sz="3400" dirty="0">
                <a:latin typeface="Comic Sans MS" panose="030F0702030302020204" pitchFamily="66" charset="0"/>
              </a:rPr>
              <a:t>child</a:t>
            </a:r>
            <a:r>
              <a:rPr sz="3400" spc="-25" dirty="0">
                <a:latin typeface="Comic Sans MS" panose="030F0702030302020204" pitchFamily="66" charset="0"/>
              </a:rPr>
              <a:t> </a:t>
            </a:r>
            <a:r>
              <a:rPr sz="3400" spc="-20" dirty="0">
                <a:latin typeface="Comic Sans MS" panose="030F0702030302020204" pitchFamily="66" charset="0"/>
              </a:rPr>
              <a:t>with </a:t>
            </a:r>
            <a:r>
              <a:rPr sz="3400" spc="-10" dirty="0">
                <a:latin typeface="Comic Sans MS" panose="030F0702030302020204" pitchFamily="66" charset="0"/>
              </a:rPr>
              <a:t>reading?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756602" y="1773872"/>
            <a:ext cx="8372475" cy="4261808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355600" marR="5080" indent="-343535">
              <a:lnSpc>
                <a:spcPct val="90200"/>
              </a:lnSpc>
              <a:spcBef>
                <a:spcPts val="325"/>
              </a:spcBef>
              <a:buClr>
                <a:srgbClr val="90C225"/>
              </a:buClr>
              <a:buSzPct val="79411"/>
              <a:buFont typeface="Wingdings 3"/>
              <a:buChar char=""/>
              <a:tabLst>
                <a:tab pos="355600" algn="l"/>
              </a:tabLst>
            </a:pPr>
            <a:r>
              <a:rPr dirty="0">
                <a:latin typeface="Comic Sans MS" panose="030F0702030302020204" pitchFamily="66" charset="0"/>
              </a:rPr>
              <a:t>Being</a:t>
            </a:r>
            <a:r>
              <a:rPr spc="-75" dirty="0">
                <a:latin typeface="Comic Sans MS" panose="030F0702030302020204" pitchFamily="66" charset="0"/>
              </a:rPr>
              <a:t> </a:t>
            </a:r>
            <a:r>
              <a:rPr dirty="0">
                <a:latin typeface="Comic Sans MS" panose="030F0702030302020204" pitchFamily="66" charset="0"/>
              </a:rPr>
              <a:t>able</a:t>
            </a:r>
            <a:r>
              <a:rPr spc="-105" dirty="0">
                <a:latin typeface="Comic Sans MS" panose="030F0702030302020204" pitchFamily="66" charset="0"/>
              </a:rPr>
              <a:t> </a:t>
            </a:r>
            <a:r>
              <a:rPr dirty="0">
                <a:latin typeface="Comic Sans MS" panose="030F0702030302020204" pitchFamily="66" charset="0"/>
              </a:rPr>
              <a:t>to</a:t>
            </a:r>
            <a:r>
              <a:rPr spc="90" dirty="0">
                <a:latin typeface="Comic Sans MS" panose="030F0702030302020204" pitchFamily="66" charset="0"/>
              </a:rPr>
              <a:t> </a:t>
            </a:r>
            <a:r>
              <a:rPr dirty="0">
                <a:latin typeface="Comic Sans MS" panose="030F0702030302020204" pitchFamily="66" charset="0"/>
              </a:rPr>
              <a:t>read</a:t>
            </a:r>
            <a:r>
              <a:rPr spc="-95" dirty="0">
                <a:latin typeface="Comic Sans MS" panose="030F0702030302020204" pitchFamily="66" charset="0"/>
              </a:rPr>
              <a:t> </a:t>
            </a:r>
            <a:r>
              <a:rPr dirty="0">
                <a:latin typeface="Comic Sans MS" panose="030F0702030302020204" pitchFamily="66" charset="0"/>
              </a:rPr>
              <a:t>their</a:t>
            </a:r>
            <a:r>
              <a:rPr spc="15" dirty="0">
                <a:latin typeface="Comic Sans MS" panose="030F0702030302020204" pitchFamily="66" charset="0"/>
              </a:rPr>
              <a:t> </a:t>
            </a:r>
            <a:r>
              <a:rPr dirty="0">
                <a:latin typeface="Comic Sans MS" panose="030F0702030302020204" pitchFamily="66" charset="0"/>
              </a:rPr>
              <a:t>book</a:t>
            </a:r>
            <a:r>
              <a:rPr spc="-10" dirty="0">
                <a:latin typeface="Comic Sans MS" panose="030F0702030302020204" pitchFamily="66" charset="0"/>
              </a:rPr>
              <a:t> </a:t>
            </a:r>
            <a:r>
              <a:rPr dirty="0">
                <a:latin typeface="Comic Sans MS" panose="030F0702030302020204" pitchFamily="66" charset="0"/>
              </a:rPr>
              <a:t>successfully</a:t>
            </a:r>
            <a:r>
              <a:rPr spc="-130" dirty="0">
                <a:latin typeface="Comic Sans MS" panose="030F0702030302020204" pitchFamily="66" charset="0"/>
              </a:rPr>
              <a:t> </a:t>
            </a:r>
            <a:r>
              <a:rPr dirty="0">
                <a:latin typeface="Comic Sans MS" panose="030F0702030302020204" pitchFamily="66" charset="0"/>
              </a:rPr>
              <a:t>will</a:t>
            </a:r>
            <a:r>
              <a:rPr spc="-5" dirty="0">
                <a:latin typeface="Comic Sans MS" panose="030F0702030302020204" pitchFamily="66" charset="0"/>
              </a:rPr>
              <a:t> </a:t>
            </a:r>
            <a:r>
              <a:rPr dirty="0">
                <a:latin typeface="Comic Sans MS" panose="030F0702030302020204" pitchFamily="66" charset="0"/>
              </a:rPr>
              <a:t>enable</a:t>
            </a:r>
            <a:r>
              <a:rPr spc="-100" dirty="0">
                <a:latin typeface="Comic Sans MS" panose="030F0702030302020204" pitchFamily="66" charset="0"/>
              </a:rPr>
              <a:t> </a:t>
            </a:r>
            <a:r>
              <a:rPr dirty="0">
                <a:latin typeface="Comic Sans MS" panose="030F0702030302020204" pitchFamily="66" charset="0"/>
              </a:rPr>
              <a:t>your</a:t>
            </a:r>
            <a:r>
              <a:rPr spc="-60" dirty="0">
                <a:latin typeface="Comic Sans MS" panose="030F0702030302020204" pitchFamily="66" charset="0"/>
              </a:rPr>
              <a:t> </a:t>
            </a:r>
            <a:r>
              <a:rPr dirty="0">
                <a:latin typeface="Comic Sans MS" panose="030F0702030302020204" pitchFamily="66" charset="0"/>
              </a:rPr>
              <a:t>child</a:t>
            </a:r>
            <a:r>
              <a:rPr spc="55" dirty="0">
                <a:latin typeface="Comic Sans MS" panose="030F0702030302020204" pitchFamily="66" charset="0"/>
              </a:rPr>
              <a:t> </a:t>
            </a:r>
            <a:r>
              <a:rPr dirty="0">
                <a:latin typeface="Comic Sans MS" panose="030F0702030302020204" pitchFamily="66" charset="0"/>
              </a:rPr>
              <a:t>to</a:t>
            </a:r>
            <a:r>
              <a:rPr spc="10" dirty="0">
                <a:latin typeface="Comic Sans MS" panose="030F0702030302020204" pitchFamily="66" charset="0"/>
              </a:rPr>
              <a:t> </a:t>
            </a:r>
            <a:r>
              <a:rPr dirty="0">
                <a:latin typeface="Comic Sans MS" panose="030F0702030302020204" pitchFamily="66" charset="0"/>
              </a:rPr>
              <a:t>talk</a:t>
            </a:r>
            <a:r>
              <a:rPr spc="65" dirty="0">
                <a:latin typeface="Comic Sans MS" panose="030F0702030302020204" pitchFamily="66" charset="0"/>
              </a:rPr>
              <a:t> </a:t>
            </a:r>
            <a:r>
              <a:rPr spc="-10" dirty="0">
                <a:latin typeface="Comic Sans MS" panose="030F0702030302020204" pitchFamily="66" charset="0"/>
              </a:rPr>
              <a:t>about </a:t>
            </a:r>
            <a:r>
              <a:rPr dirty="0">
                <a:latin typeface="Comic Sans MS" panose="030F0702030302020204" pitchFamily="66" charset="0"/>
              </a:rPr>
              <a:t>what</a:t>
            </a:r>
            <a:r>
              <a:rPr spc="-55" dirty="0">
                <a:latin typeface="Comic Sans MS" panose="030F0702030302020204" pitchFamily="66" charset="0"/>
              </a:rPr>
              <a:t> </a:t>
            </a:r>
            <a:r>
              <a:rPr dirty="0">
                <a:latin typeface="Comic Sans MS" panose="030F0702030302020204" pitchFamily="66" charset="0"/>
              </a:rPr>
              <a:t>they</a:t>
            </a:r>
            <a:r>
              <a:rPr spc="15" dirty="0">
                <a:latin typeface="Comic Sans MS" panose="030F0702030302020204" pitchFamily="66" charset="0"/>
              </a:rPr>
              <a:t> </a:t>
            </a:r>
            <a:r>
              <a:rPr dirty="0">
                <a:latin typeface="Comic Sans MS" panose="030F0702030302020204" pitchFamily="66" charset="0"/>
              </a:rPr>
              <a:t>have</a:t>
            </a:r>
            <a:r>
              <a:rPr spc="-35" dirty="0">
                <a:latin typeface="Comic Sans MS" panose="030F0702030302020204" pitchFamily="66" charset="0"/>
              </a:rPr>
              <a:t> </a:t>
            </a:r>
            <a:r>
              <a:rPr dirty="0">
                <a:latin typeface="Comic Sans MS" panose="030F0702030302020204" pitchFamily="66" charset="0"/>
              </a:rPr>
              <a:t>read.</a:t>
            </a:r>
            <a:r>
              <a:rPr spc="-114" dirty="0">
                <a:latin typeface="Comic Sans MS" panose="030F0702030302020204" pitchFamily="66" charset="0"/>
              </a:rPr>
              <a:t> </a:t>
            </a:r>
            <a:r>
              <a:rPr dirty="0">
                <a:latin typeface="Comic Sans MS" panose="030F0702030302020204" pitchFamily="66" charset="0"/>
              </a:rPr>
              <a:t>It</a:t>
            </a:r>
            <a:r>
              <a:rPr spc="-50" dirty="0">
                <a:latin typeface="Comic Sans MS" panose="030F0702030302020204" pitchFamily="66" charset="0"/>
              </a:rPr>
              <a:t> </a:t>
            </a:r>
            <a:r>
              <a:rPr dirty="0">
                <a:latin typeface="Comic Sans MS" panose="030F0702030302020204" pitchFamily="66" charset="0"/>
              </a:rPr>
              <a:t>is really</a:t>
            </a:r>
            <a:r>
              <a:rPr spc="-60" dirty="0">
                <a:latin typeface="Comic Sans MS" panose="030F0702030302020204" pitchFamily="66" charset="0"/>
              </a:rPr>
              <a:t> </a:t>
            </a:r>
            <a:r>
              <a:rPr dirty="0">
                <a:latin typeface="Comic Sans MS" panose="030F0702030302020204" pitchFamily="66" charset="0"/>
              </a:rPr>
              <a:t>important</a:t>
            </a:r>
            <a:r>
              <a:rPr spc="-55" dirty="0">
                <a:latin typeface="Comic Sans MS" panose="030F0702030302020204" pitchFamily="66" charset="0"/>
              </a:rPr>
              <a:t> </a:t>
            </a:r>
            <a:r>
              <a:rPr dirty="0">
                <a:latin typeface="Comic Sans MS" panose="030F0702030302020204" pitchFamily="66" charset="0"/>
              </a:rPr>
              <a:t>to</a:t>
            </a:r>
            <a:r>
              <a:rPr spc="80" dirty="0">
                <a:latin typeface="Comic Sans MS" panose="030F0702030302020204" pitchFamily="66" charset="0"/>
              </a:rPr>
              <a:t> </a:t>
            </a:r>
            <a:r>
              <a:rPr dirty="0">
                <a:latin typeface="Comic Sans MS" panose="030F0702030302020204" pitchFamily="66" charset="0"/>
              </a:rPr>
              <a:t>take</a:t>
            </a:r>
            <a:r>
              <a:rPr spc="-35" dirty="0">
                <a:latin typeface="Comic Sans MS" panose="030F0702030302020204" pitchFamily="66" charset="0"/>
              </a:rPr>
              <a:t> </a:t>
            </a:r>
            <a:r>
              <a:rPr dirty="0">
                <a:latin typeface="Comic Sans MS" panose="030F0702030302020204" pitchFamily="66" charset="0"/>
              </a:rPr>
              <a:t>some</a:t>
            </a:r>
            <a:r>
              <a:rPr spc="-40" dirty="0">
                <a:latin typeface="Comic Sans MS" panose="030F0702030302020204" pitchFamily="66" charset="0"/>
              </a:rPr>
              <a:t> </a:t>
            </a:r>
            <a:r>
              <a:rPr dirty="0">
                <a:latin typeface="Comic Sans MS" panose="030F0702030302020204" pitchFamily="66" charset="0"/>
              </a:rPr>
              <a:t>time</a:t>
            </a:r>
            <a:r>
              <a:rPr spc="40" dirty="0">
                <a:latin typeface="Comic Sans MS" panose="030F0702030302020204" pitchFamily="66" charset="0"/>
              </a:rPr>
              <a:t> </a:t>
            </a:r>
            <a:r>
              <a:rPr dirty="0">
                <a:latin typeface="Comic Sans MS" panose="030F0702030302020204" pitchFamily="66" charset="0"/>
              </a:rPr>
              <a:t>to</a:t>
            </a:r>
            <a:r>
              <a:rPr spc="5" dirty="0">
                <a:latin typeface="Comic Sans MS" panose="030F0702030302020204" pitchFamily="66" charset="0"/>
              </a:rPr>
              <a:t> </a:t>
            </a:r>
            <a:r>
              <a:rPr dirty="0">
                <a:latin typeface="Comic Sans MS" panose="030F0702030302020204" pitchFamily="66" charset="0"/>
              </a:rPr>
              <a:t>ask</a:t>
            </a:r>
            <a:r>
              <a:rPr spc="-20" dirty="0">
                <a:latin typeface="Comic Sans MS" panose="030F0702030302020204" pitchFamily="66" charset="0"/>
              </a:rPr>
              <a:t> </a:t>
            </a:r>
            <a:r>
              <a:rPr spc="-10" dirty="0">
                <a:latin typeface="Comic Sans MS" panose="030F0702030302020204" pitchFamily="66" charset="0"/>
              </a:rPr>
              <a:t>questions </a:t>
            </a:r>
            <a:r>
              <a:rPr dirty="0">
                <a:latin typeface="Comic Sans MS" panose="030F0702030302020204" pitchFamily="66" charset="0"/>
              </a:rPr>
              <a:t>during</a:t>
            </a:r>
            <a:r>
              <a:rPr spc="-70" dirty="0">
                <a:latin typeface="Comic Sans MS" panose="030F0702030302020204" pitchFamily="66" charset="0"/>
              </a:rPr>
              <a:t> </a:t>
            </a:r>
            <a:r>
              <a:rPr dirty="0">
                <a:latin typeface="Comic Sans MS" panose="030F0702030302020204" pitchFamily="66" charset="0"/>
              </a:rPr>
              <a:t>and</a:t>
            </a:r>
            <a:r>
              <a:rPr spc="-15" dirty="0">
                <a:latin typeface="Comic Sans MS" panose="030F0702030302020204" pitchFamily="66" charset="0"/>
              </a:rPr>
              <a:t> </a:t>
            </a:r>
            <a:r>
              <a:rPr dirty="0">
                <a:latin typeface="Comic Sans MS" panose="030F0702030302020204" pitchFamily="66" charset="0"/>
              </a:rPr>
              <a:t>at</a:t>
            </a:r>
            <a:r>
              <a:rPr spc="-35" dirty="0">
                <a:latin typeface="Comic Sans MS" panose="030F0702030302020204" pitchFamily="66" charset="0"/>
              </a:rPr>
              <a:t> </a:t>
            </a:r>
            <a:r>
              <a:rPr dirty="0">
                <a:latin typeface="Comic Sans MS" panose="030F0702030302020204" pitchFamily="66" charset="0"/>
              </a:rPr>
              <a:t>the</a:t>
            </a:r>
            <a:r>
              <a:rPr spc="60" dirty="0">
                <a:latin typeface="Comic Sans MS" panose="030F0702030302020204" pitchFamily="66" charset="0"/>
              </a:rPr>
              <a:t> </a:t>
            </a:r>
            <a:r>
              <a:rPr dirty="0">
                <a:latin typeface="Comic Sans MS" panose="030F0702030302020204" pitchFamily="66" charset="0"/>
              </a:rPr>
              <a:t>end</a:t>
            </a:r>
            <a:r>
              <a:rPr spc="-95" dirty="0">
                <a:latin typeface="Comic Sans MS" panose="030F0702030302020204" pitchFamily="66" charset="0"/>
              </a:rPr>
              <a:t> </a:t>
            </a:r>
            <a:r>
              <a:rPr dirty="0">
                <a:latin typeface="Comic Sans MS" panose="030F0702030302020204" pitchFamily="66" charset="0"/>
              </a:rPr>
              <a:t>of</a:t>
            </a:r>
            <a:r>
              <a:rPr spc="55" dirty="0">
                <a:latin typeface="Comic Sans MS" panose="030F0702030302020204" pitchFamily="66" charset="0"/>
              </a:rPr>
              <a:t> </a:t>
            </a:r>
            <a:r>
              <a:rPr dirty="0">
                <a:latin typeface="Comic Sans MS" panose="030F0702030302020204" pitchFamily="66" charset="0"/>
              </a:rPr>
              <a:t>reading</a:t>
            </a:r>
            <a:r>
              <a:rPr spc="-145" dirty="0">
                <a:latin typeface="Comic Sans MS" panose="030F0702030302020204" pitchFamily="66" charset="0"/>
              </a:rPr>
              <a:t> </a:t>
            </a:r>
            <a:r>
              <a:rPr dirty="0">
                <a:latin typeface="Comic Sans MS" panose="030F0702030302020204" pitchFamily="66" charset="0"/>
              </a:rPr>
              <a:t>a</a:t>
            </a:r>
            <a:r>
              <a:rPr spc="40" dirty="0">
                <a:latin typeface="Comic Sans MS" panose="030F0702030302020204" pitchFamily="66" charset="0"/>
              </a:rPr>
              <a:t> </a:t>
            </a:r>
            <a:r>
              <a:rPr dirty="0">
                <a:latin typeface="Comic Sans MS" panose="030F0702030302020204" pitchFamily="66" charset="0"/>
              </a:rPr>
              <a:t>book</a:t>
            </a:r>
            <a:r>
              <a:rPr spc="-80" dirty="0">
                <a:latin typeface="Comic Sans MS" panose="030F0702030302020204" pitchFamily="66" charset="0"/>
              </a:rPr>
              <a:t> </a:t>
            </a:r>
            <a:r>
              <a:rPr dirty="0">
                <a:latin typeface="Comic Sans MS" panose="030F0702030302020204" pitchFamily="66" charset="0"/>
              </a:rPr>
              <a:t>to</a:t>
            </a:r>
            <a:r>
              <a:rPr spc="100" dirty="0">
                <a:latin typeface="Comic Sans MS" panose="030F0702030302020204" pitchFamily="66" charset="0"/>
              </a:rPr>
              <a:t> </a:t>
            </a:r>
            <a:r>
              <a:rPr dirty="0">
                <a:latin typeface="Comic Sans MS" panose="030F0702030302020204" pitchFamily="66" charset="0"/>
              </a:rPr>
              <a:t>your</a:t>
            </a:r>
            <a:r>
              <a:rPr spc="-50" dirty="0">
                <a:latin typeface="Comic Sans MS" panose="030F0702030302020204" pitchFamily="66" charset="0"/>
              </a:rPr>
              <a:t> </a:t>
            </a:r>
            <a:r>
              <a:rPr dirty="0">
                <a:latin typeface="Comic Sans MS" panose="030F0702030302020204" pitchFamily="66" charset="0"/>
              </a:rPr>
              <a:t>child</a:t>
            </a:r>
            <a:r>
              <a:rPr spc="-10" dirty="0">
                <a:latin typeface="Comic Sans MS" panose="030F0702030302020204" pitchFamily="66" charset="0"/>
              </a:rPr>
              <a:t> </a:t>
            </a:r>
            <a:r>
              <a:rPr dirty="0">
                <a:latin typeface="Comic Sans MS" panose="030F0702030302020204" pitchFamily="66" charset="0"/>
              </a:rPr>
              <a:t>or</a:t>
            </a:r>
            <a:r>
              <a:rPr spc="20" dirty="0">
                <a:latin typeface="Comic Sans MS" panose="030F0702030302020204" pitchFamily="66" charset="0"/>
              </a:rPr>
              <a:t> </a:t>
            </a:r>
            <a:r>
              <a:rPr dirty="0">
                <a:latin typeface="Comic Sans MS" panose="030F0702030302020204" pitchFamily="66" charset="0"/>
              </a:rPr>
              <a:t>when</a:t>
            </a:r>
            <a:r>
              <a:rPr spc="-50" dirty="0">
                <a:latin typeface="Comic Sans MS" panose="030F0702030302020204" pitchFamily="66" charset="0"/>
              </a:rPr>
              <a:t> </a:t>
            </a:r>
            <a:r>
              <a:rPr dirty="0">
                <a:latin typeface="Comic Sans MS" panose="030F0702030302020204" pitchFamily="66" charset="0"/>
              </a:rPr>
              <a:t>they</a:t>
            </a:r>
            <a:r>
              <a:rPr spc="30" dirty="0">
                <a:latin typeface="Comic Sans MS" panose="030F0702030302020204" pitchFamily="66" charset="0"/>
              </a:rPr>
              <a:t> </a:t>
            </a:r>
            <a:r>
              <a:rPr dirty="0">
                <a:latin typeface="Comic Sans MS" panose="030F0702030302020204" pitchFamily="66" charset="0"/>
              </a:rPr>
              <a:t>have</a:t>
            </a:r>
            <a:r>
              <a:rPr spc="-20" dirty="0">
                <a:latin typeface="Comic Sans MS" panose="030F0702030302020204" pitchFamily="66" charset="0"/>
              </a:rPr>
              <a:t> </a:t>
            </a:r>
            <a:r>
              <a:rPr dirty="0">
                <a:latin typeface="Comic Sans MS" panose="030F0702030302020204" pitchFamily="66" charset="0"/>
              </a:rPr>
              <a:t>read</a:t>
            </a:r>
            <a:r>
              <a:rPr spc="-85" dirty="0">
                <a:latin typeface="Comic Sans MS" panose="030F0702030302020204" pitchFamily="66" charset="0"/>
              </a:rPr>
              <a:t> </a:t>
            </a:r>
            <a:r>
              <a:rPr spc="-25" dirty="0">
                <a:latin typeface="Comic Sans MS" panose="030F0702030302020204" pitchFamily="66" charset="0"/>
              </a:rPr>
              <a:t>to </a:t>
            </a:r>
            <a:r>
              <a:rPr dirty="0">
                <a:latin typeface="Comic Sans MS" panose="030F0702030302020204" pitchFamily="66" charset="0"/>
              </a:rPr>
              <a:t>you.</a:t>
            </a:r>
            <a:r>
              <a:rPr spc="-45" dirty="0">
                <a:latin typeface="Comic Sans MS" panose="030F0702030302020204" pitchFamily="66" charset="0"/>
              </a:rPr>
              <a:t> </a:t>
            </a:r>
            <a:endParaRPr lang="en-GB" spc="-45" dirty="0">
              <a:latin typeface="Comic Sans MS" panose="030F0702030302020204" pitchFamily="66" charset="0"/>
            </a:endParaRPr>
          </a:p>
          <a:p>
            <a:pPr marL="355600" marR="5080" indent="-343535">
              <a:lnSpc>
                <a:spcPct val="90200"/>
              </a:lnSpc>
              <a:spcBef>
                <a:spcPts val="325"/>
              </a:spcBef>
              <a:buClr>
                <a:srgbClr val="90C225"/>
              </a:buClr>
              <a:buSzPct val="79411"/>
              <a:buFont typeface="Wingdings 3"/>
              <a:buChar char=""/>
              <a:tabLst>
                <a:tab pos="355600" algn="l"/>
              </a:tabLst>
            </a:pPr>
            <a:endParaRPr lang="en-GB" spc="-45" dirty="0">
              <a:latin typeface="Comic Sans MS" panose="030F0702030302020204" pitchFamily="66" charset="0"/>
            </a:endParaRPr>
          </a:p>
          <a:p>
            <a:pPr marL="355600" marR="5080" indent="-343535">
              <a:lnSpc>
                <a:spcPct val="90200"/>
              </a:lnSpc>
              <a:spcBef>
                <a:spcPts val="325"/>
              </a:spcBef>
              <a:buClr>
                <a:srgbClr val="90C225"/>
              </a:buClr>
              <a:buSzPct val="79411"/>
              <a:buFont typeface="Wingdings 3"/>
              <a:buChar char=""/>
              <a:tabLst>
                <a:tab pos="355600" algn="l"/>
              </a:tabLst>
            </a:pPr>
            <a:r>
              <a:rPr dirty="0">
                <a:latin typeface="Comic Sans MS" panose="030F0702030302020204" pitchFamily="66" charset="0"/>
              </a:rPr>
              <a:t>Children</a:t>
            </a:r>
            <a:r>
              <a:rPr spc="-55" dirty="0">
                <a:latin typeface="Comic Sans MS" panose="030F0702030302020204" pitchFamily="66" charset="0"/>
              </a:rPr>
              <a:t> </a:t>
            </a:r>
            <a:r>
              <a:rPr dirty="0">
                <a:latin typeface="Comic Sans MS" panose="030F0702030302020204" pitchFamily="66" charset="0"/>
              </a:rPr>
              <a:t>won’t</a:t>
            </a:r>
            <a:r>
              <a:rPr spc="-40" dirty="0">
                <a:latin typeface="Comic Sans MS" panose="030F0702030302020204" pitchFamily="66" charset="0"/>
              </a:rPr>
              <a:t> </a:t>
            </a:r>
            <a:r>
              <a:rPr dirty="0">
                <a:latin typeface="Comic Sans MS" panose="030F0702030302020204" pitchFamily="66" charset="0"/>
              </a:rPr>
              <a:t>be</a:t>
            </a:r>
            <a:r>
              <a:rPr spc="-105" dirty="0">
                <a:latin typeface="Comic Sans MS" panose="030F0702030302020204" pitchFamily="66" charset="0"/>
              </a:rPr>
              <a:t> </a:t>
            </a:r>
            <a:r>
              <a:rPr dirty="0">
                <a:latin typeface="Comic Sans MS" panose="030F0702030302020204" pitchFamily="66" charset="0"/>
              </a:rPr>
              <a:t>able</a:t>
            </a:r>
            <a:r>
              <a:rPr spc="-20" dirty="0">
                <a:latin typeface="Comic Sans MS" panose="030F0702030302020204" pitchFamily="66" charset="0"/>
              </a:rPr>
              <a:t> </a:t>
            </a:r>
            <a:r>
              <a:rPr dirty="0">
                <a:latin typeface="Comic Sans MS" panose="030F0702030302020204" pitchFamily="66" charset="0"/>
              </a:rPr>
              <a:t>to</a:t>
            </a:r>
            <a:r>
              <a:rPr spc="90" dirty="0">
                <a:latin typeface="Comic Sans MS" panose="030F0702030302020204" pitchFamily="66" charset="0"/>
              </a:rPr>
              <a:t> </a:t>
            </a:r>
            <a:r>
              <a:rPr dirty="0">
                <a:latin typeface="Comic Sans MS" panose="030F0702030302020204" pitchFamily="66" charset="0"/>
              </a:rPr>
              <a:t>take</a:t>
            </a:r>
            <a:r>
              <a:rPr spc="-100" dirty="0">
                <a:latin typeface="Comic Sans MS" panose="030F0702030302020204" pitchFamily="66" charset="0"/>
              </a:rPr>
              <a:t> </a:t>
            </a:r>
            <a:r>
              <a:rPr dirty="0">
                <a:latin typeface="Comic Sans MS" panose="030F0702030302020204" pitchFamily="66" charset="0"/>
              </a:rPr>
              <a:t>a</a:t>
            </a:r>
            <a:r>
              <a:rPr spc="40" dirty="0">
                <a:latin typeface="Comic Sans MS" panose="030F0702030302020204" pitchFamily="66" charset="0"/>
              </a:rPr>
              <a:t> </a:t>
            </a:r>
            <a:r>
              <a:rPr dirty="0">
                <a:latin typeface="Comic Sans MS" panose="030F0702030302020204" pitchFamily="66" charset="0"/>
              </a:rPr>
              <a:t>book</a:t>
            </a:r>
            <a:r>
              <a:rPr spc="-90" dirty="0">
                <a:latin typeface="Comic Sans MS" panose="030F0702030302020204" pitchFamily="66" charset="0"/>
              </a:rPr>
              <a:t> </a:t>
            </a:r>
            <a:r>
              <a:rPr dirty="0">
                <a:latin typeface="Comic Sans MS" panose="030F0702030302020204" pitchFamily="66" charset="0"/>
              </a:rPr>
              <a:t>from</a:t>
            </a:r>
            <a:r>
              <a:rPr spc="-40" dirty="0">
                <a:latin typeface="Comic Sans MS" panose="030F0702030302020204" pitchFamily="66" charset="0"/>
              </a:rPr>
              <a:t> </a:t>
            </a:r>
            <a:r>
              <a:rPr dirty="0">
                <a:latin typeface="Comic Sans MS" panose="030F0702030302020204" pitchFamily="66" charset="0"/>
              </a:rPr>
              <a:t>the</a:t>
            </a:r>
            <a:r>
              <a:rPr spc="50" dirty="0">
                <a:latin typeface="Comic Sans MS" panose="030F0702030302020204" pitchFamily="66" charset="0"/>
              </a:rPr>
              <a:t> </a:t>
            </a:r>
            <a:r>
              <a:rPr dirty="0">
                <a:latin typeface="Comic Sans MS" panose="030F0702030302020204" pitchFamily="66" charset="0"/>
              </a:rPr>
              <a:t>next</a:t>
            </a:r>
            <a:r>
              <a:rPr spc="-40" dirty="0">
                <a:latin typeface="Comic Sans MS" panose="030F0702030302020204" pitchFamily="66" charset="0"/>
              </a:rPr>
              <a:t> </a:t>
            </a:r>
            <a:r>
              <a:rPr dirty="0">
                <a:latin typeface="Comic Sans MS" panose="030F0702030302020204" pitchFamily="66" charset="0"/>
              </a:rPr>
              <a:t>level</a:t>
            </a:r>
            <a:r>
              <a:rPr spc="-75" dirty="0">
                <a:latin typeface="Comic Sans MS" panose="030F0702030302020204" pitchFamily="66" charset="0"/>
              </a:rPr>
              <a:t> </a:t>
            </a:r>
            <a:r>
              <a:rPr dirty="0">
                <a:latin typeface="Comic Sans MS" panose="030F0702030302020204" pitchFamily="66" charset="0"/>
              </a:rPr>
              <a:t>until they</a:t>
            </a:r>
            <a:r>
              <a:rPr spc="30" dirty="0">
                <a:latin typeface="Comic Sans MS" panose="030F0702030302020204" pitchFamily="66" charset="0"/>
              </a:rPr>
              <a:t> </a:t>
            </a:r>
            <a:r>
              <a:rPr spc="-10" dirty="0">
                <a:latin typeface="Comic Sans MS" panose="030F0702030302020204" pitchFamily="66" charset="0"/>
              </a:rPr>
              <a:t>securely </a:t>
            </a:r>
            <a:r>
              <a:rPr dirty="0">
                <a:latin typeface="Comic Sans MS" panose="030F0702030302020204" pitchFamily="66" charset="0"/>
              </a:rPr>
              <a:t>know</a:t>
            </a:r>
            <a:r>
              <a:rPr spc="-114" dirty="0">
                <a:latin typeface="Comic Sans MS" panose="030F0702030302020204" pitchFamily="66" charset="0"/>
              </a:rPr>
              <a:t> </a:t>
            </a:r>
            <a:r>
              <a:rPr dirty="0">
                <a:latin typeface="Comic Sans MS" panose="030F0702030302020204" pitchFamily="66" charset="0"/>
              </a:rPr>
              <a:t>the</a:t>
            </a:r>
            <a:r>
              <a:rPr spc="50" dirty="0">
                <a:latin typeface="Comic Sans MS" panose="030F0702030302020204" pitchFamily="66" charset="0"/>
              </a:rPr>
              <a:t> </a:t>
            </a:r>
            <a:r>
              <a:rPr dirty="0">
                <a:latin typeface="Comic Sans MS" panose="030F0702030302020204" pitchFamily="66" charset="0"/>
              </a:rPr>
              <a:t>phonics</a:t>
            </a:r>
            <a:r>
              <a:rPr spc="5" dirty="0">
                <a:latin typeface="Comic Sans MS" panose="030F0702030302020204" pitchFamily="66" charset="0"/>
              </a:rPr>
              <a:t> </a:t>
            </a:r>
            <a:r>
              <a:rPr dirty="0">
                <a:latin typeface="Comic Sans MS" panose="030F0702030302020204" pitchFamily="66" charset="0"/>
              </a:rPr>
              <a:t>and</a:t>
            </a:r>
            <a:r>
              <a:rPr spc="-20" dirty="0">
                <a:latin typeface="Comic Sans MS" panose="030F0702030302020204" pitchFamily="66" charset="0"/>
              </a:rPr>
              <a:t> </a:t>
            </a:r>
            <a:r>
              <a:rPr dirty="0">
                <a:latin typeface="Comic Sans MS" panose="030F0702030302020204" pitchFamily="66" charset="0"/>
              </a:rPr>
              <a:t>words</a:t>
            </a:r>
            <a:r>
              <a:rPr spc="-70" dirty="0">
                <a:latin typeface="Comic Sans MS" panose="030F0702030302020204" pitchFamily="66" charset="0"/>
              </a:rPr>
              <a:t> </a:t>
            </a:r>
            <a:r>
              <a:rPr dirty="0">
                <a:latin typeface="Comic Sans MS" panose="030F0702030302020204" pitchFamily="66" charset="0"/>
              </a:rPr>
              <a:t>they</a:t>
            </a:r>
            <a:r>
              <a:rPr spc="25" dirty="0">
                <a:latin typeface="Comic Sans MS" panose="030F0702030302020204" pitchFamily="66" charset="0"/>
              </a:rPr>
              <a:t> </a:t>
            </a:r>
            <a:r>
              <a:rPr dirty="0">
                <a:latin typeface="Comic Sans MS" panose="030F0702030302020204" pitchFamily="66" charset="0"/>
              </a:rPr>
              <a:t>will</a:t>
            </a:r>
            <a:r>
              <a:rPr spc="-5" dirty="0">
                <a:latin typeface="Comic Sans MS" panose="030F0702030302020204" pitchFamily="66" charset="0"/>
              </a:rPr>
              <a:t> </a:t>
            </a:r>
            <a:r>
              <a:rPr dirty="0">
                <a:latin typeface="Comic Sans MS" panose="030F0702030302020204" pitchFamily="66" charset="0"/>
              </a:rPr>
              <a:t>come</a:t>
            </a:r>
            <a:r>
              <a:rPr spc="-100" dirty="0">
                <a:latin typeface="Comic Sans MS" panose="030F0702030302020204" pitchFamily="66" charset="0"/>
              </a:rPr>
              <a:t> </a:t>
            </a:r>
            <a:r>
              <a:rPr dirty="0">
                <a:latin typeface="Comic Sans MS" panose="030F0702030302020204" pitchFamily="66" charset="0"/>
              </a:rPr>
              <a:t>across</a:t>
            </a:r>
            <a:r>
              <a:rPr spc="-70" dirty="0">
                <a:latin typeface="Comic Sans MS" panose="030F0702030302020204" pitchFamily="66" charset="0"/>
              </a:rPr>
              <a:t> </a:t>
            </a:r>
            <a:r>
              <a:rPr dirty="0">
                <a:latin typeface="Comic Sans MS" panose="030F0702030302020204" pitchFamily="66" charset="0"/>
              </a:rPr>
              <a:t>in</a:t>
            </a:r>
            <a:r>
              <a:rPr spc="15" dirty="0">
                <a:latin typeface="Comic Sans MS" panose="030F0702030302020204" pitchFamily="66" charset="0"/>
              </a:rPr>
              <a:t> </a:t>
            </a:r>
            <a:r>
              <a:rPr dirty="0">
                <a:latin typeface="Comic Sans MS" panose="030F0702030302020204" pitchFamily="66" charset="0"/>
              </a:rPr>
              <a:t>the</a:t>
            </a:r>
            <a:r>
              <a:rPr spc="125" dirty="0">
                <a:latin typeface="Comic Sans MS" panose="030F0702030302020204" pitchFamily="66" charset="0"/>
              </a:rPr>
              <a:t> </a:t>
            </a:r>
            <a:r>
              <a:rPr b="1" dirty="0">
                <a:latin typeface="Comic Sans MS" panose="030F0702030302020204" pitchFamily="66" charset="0"/>
              </a:rPr>
              <a:t>next</a:t>
            </a:r>
            <a:r>
              <a:rPr b="1" spc="-270" dirty="0">
                <a:latin typeface="Comic Sans MS" panose="030F0702030302020204" pitchFamily="66" charset="0"/>
              </a:rPr>
              <a:t> </a:t>
            </a:r>
            <a:r>
              <a:rPr dirty="0">
                <a:latin typeface="Comic Sans MS" panose="030F0702030302020204" pitchFamily="66" charset="0"/>
              </a:rPr>
              <a:t>book</a:t>
            </a:r>
            <a:r>
              <a:rPr spc="-85" dirty="0">
                <a:latin typeface="Comic Sans MS" panose="030F0702030302020204" pitchFamily="66" charset="0"/>
              </a:rPr>
              <a:t> </a:t>
            </a:r>
            <a:r>
              <a:rPr dirty="0">
                <a:latin typeface="Comic Sans MS" panose="030F0702030302020204" pitchFamily="66" charset="0"/>
              </a:rPr>
              <a:t>so</a:t>
            </a:r>
            <a:r>
              <a:rPr spc="10" dirty="0">
                <a:latin typeface="Comic Sans MS" panose="030F0702030302020204" pitchFamily="66" charset="0"/>
              </a:rPr>
              <a:t> </a:t>
            </a:r>
            <a:r>
              <a:rPr spc="-10" dirty="0">
                <a:latin typeface="Comic Sans MS" panose="030F0702030302020204" pitchFamily="66" charset="0"/>
              </a:rPr>
              <a:t>helping </a:t>
            </a:r>
            <a:r>
              <a:rPr dirty="0">
                <a:latin typeface="Comic Sans MS" panose="030F0702030302020204" pitchFamily="66" charset="0"/>
              </a:rPr>
              <a:t>your</a:t>
            </a:r>
            <a:r>
              <a:rPr spc="-65" dirty="0">
                <a:latin typeface="Comic Sans MS" panose="030F0702030302020204" pitchFamily="66" charset="0"/>
              </a:rPr>
              <a:t> </a:t>
            </a:r>
            <a:r>
              <a:rPr dirty="0">
                <a:latin typeface="Comic Sans MS" panose="030F0702030302020204" pitchFamily="66" charset="0"/>
              </a:rPr>
              <a:t>child</a:t>
            </a:r>
            <a:r>
              <a:rPr spc="55" dirty="0">
                <a:latin typeface="Comic Sans MS" panose="030F0702030302020204" pitchFamily="66" charset="0"/>
              </a:rPr>
              <a:t> </a:t>
            </a:r>
            <a:r>
              <a:rPr dirty="0">
                <a:latin typeface="Comic Sans MS" panose="030F0702030302020204" pitchFamily="66" charset="0"/>
              </a:rPr>
              <a:t>to</a:t>
            </a:r>
            <a:r>
              <a:rPr spc="10" dirty="0">
                <a:latin typeface="Comic Sans MS" panose="030F0702030302020204" pitchFamily="66" charset="0"/>
              </a:rPr>
              <a:t> </a:t>
            </a:r>
            <a:r>
              <a:rPr dirty="0">
                <a:latin typeface="Comic Sans MS" panose="030F0702030302020204" pitchFamily="66" charset="0"/>
              </a:rPr>
              <a:t>learn</a:t>
            </a:r>
            <a:r>
              <a:rPr spc="-65" dirty="0">
                <a:latin typeface="Comic Sans MS" panose="030F0702030302020204" pitchFamily="66" charset="0"/>
              </a:rPr>
              <a:t> </a:t>
            </a:r>
            <a:r>
              <a:rPr dirty="0">
                <a:latin typeface="Comic Sans MS" panose="030F0702030302020204" pitchFamily="66" charset="0"/>
              </a:rPr>
              <a:t>new</a:t>
            </a:r>
            <a:r>
              <a:rPr spc="-40" dirty="0">
                <a:latin typeface="Comic Sans MS" panose="030F0702030302020204" pitchFamily="66" charset="0"/>
              </a:rPr>
              <a:t> </a:t>
            </a:r>
            <a:r>
              <a:rPr dirty="0">
                <a:latin typeface="Comic Sans MS" panose="030F0702030302020204" pitchFamily="66" charset="0"/>
              </a:rPr>
              <a:t>phonics</a:t>
            </a:r>
            <a:r>
              <a:rPr spc="5" dirty="0">
                <a:latin typeface="Comic Sans MS" panose="030F0702030302020204" pitchFamily="66" charset="0"/>
              </a:rPr>
              <a:t> </a:t>
            </a:r>
            <a:r>
              <a:rPr dirty="0">
                <a:latin typeface="Comic Sans MS" panose="030F0702030302020204" pitchFamily="66" charset="0"/>
              </a:rPr>
              <a:t>and</a:t>
            </a:r>
            <a:r>
              <a:rPr spc="-100" dirty="0">
                <a:latin typeface="Comic Sans MS" panose="030F0702030302020204" pitchFamily="66" charset="0"/>
              </a:rPr>
              <a:t> </a:t>
            </a:r>
            <a:r>
              <a:rPr dirty="0">
                <a:latin typeface="Comic Sans MS" panose="030F0702030302020204" pitchFamily="66" charset="0"/>
              </a:rPr>
              <a:t>words</a:t>
            </a:r>
            <a:r>
              <a:rPr spc="-70" dirty="0">
                <a:latin typeface="Comic Sans MS" panose="030F0702030302020204" pitchFamily="66" charset="0"/>
              </a:rPr>
              <a:t> </a:t>
            </a:r>
            <a:r>
              <a:rPr dirty="0">
                <a:latin typeface="Comic Sans MS" panose="030F0702030302020204" pitchFamily="66" charset="0"/>
              </a:rPr>
              <a:t>through</a:t>
            </a:r>
            <a:r>
              <a:rPr spc="-5" dirty="0">
                <a:latin typeface="Comic Sans MS" panose="030F0702030302020204" pitchFamily="66" charset="0"/>
              </a:rPr>
              <a:t> </a:t>
            </a:r>
            <a:r>
              <a:rPr dirty="0">
                <a:latin typeface="Comic Sans MS" panose="030F0702030302020204" pitchFamily="66" charset="0"/>
              </a:rPr>
              <a:t>playing games</a:t>
            </a:r>
            <a:r>
              <a:rPr spc="-70" dirty="0">
                <a:latin typeface="Comic Sans MS" panose="030F0702030302020204" pitchFamily="66" charset="0"/>
              </a:rPr>
              <a:t> </a:t>
            </a:r>
            <a:r>
              <a:rPr dirty="0">
                <a:latin typeface="Comic Sans MS" panose="030F0702030302020204" pitchFamily="66" charset="0"/>
              </a:rPr>
              <a:t>will</a:t>
            </a:r>
            <a:r>
              <a:rPr spc="-5" dirty="0">
                <a:latin typeface="Comic Sans MS" panose="030F0702030302020204" pitchFamily="66" charset="0"/>
              </a:rPr>
              <a:t> </a:t>
            </a:r>
            <a:r>
              <a:rPr dirty="0">
                <a:latin typeface="Comic Sans MS" panose="030F0702030302020204" pitchFamily="66" charset="0"/>
              </a:rPr>
              <a:t>help</a:t>
            </a:r>
            <a:r>
              <a:rPr spc="-5" dirty="0">
                <a:latin typeface="Comic Sans MS" panose="030F0702030302020204" pitchFamily="66" charset="0"/>
              </a:rPr>
              <a:t> </a:t>
            </a:r>
            <a:r>
              <a:rPr spc="-20" dirty="0">
                <a:latin typeface="Comic Sans MS" panose="030F0702030302020204" pitchFamily="66" charset="0"/>
              </a:rPr>
              <a:t>them </a:t>
            </a:r>
            <a:r>
              <a:rPr dirty="0">
                <a:latin typeface="Comic Sans MS" panose="030F0702030302020204" pitchFamily="66" charset="0"/>
              </a:rPr>
              <a:t>to</a:t>
            </a:r>
            <a:r>
              <a:rPr spc="5" dirty="0">
                <a:latin typeface="Comic Sans MS" panose="030F0702030302020204" pitchFamily="66" charset="0"/>
              </a:rPr>
              <a:t> </a:t>
            </a:r>
            <a:r>
              <a:rPr dirty="0">
                <a:latin typeface="Comic Sans MS" panose="030F0702030302020204" pitchFamily="66" charset="0"/>
              </a:rPr>
              <a:t>move</a:t>
            </a:r>
            <a:r>
              <a:rPr spc="-30" dirty="0">
                <a:latin typeface="Comic Sans MS" panose="030F0702030302020204" pitchFamily="66" charset="0"/>
              </a:rPr>
              <a:t> </a:t>
            </a:r>
            <a:r>
              <a:rPr dirty="0">
                <a:latin typeface="Comic Sans MS" panose="030F0702030302020204" pitchFamily="66" charset="0"/>
              </a:rPr>
              <a:t>through</a:t>
            </a:r>
            <a:r>
              <a:rPr spc="70" dirty="0">
                <a:latin typeface="Comic Sans MS" panose="030F0702030302020204" pitchFamily="66" charset="0"/>
              </a:rPr>
              <a:t> </a:t>
            </a:r>
            <a:r>
              <a:rPr dirty="0">
                <a:latin typeface="Comic Sans MS" panose="030F0702030302020204" pitchFamily="66" charset="0"/>
              </a:rPr>
              <a:t>our</a:t>
            </a:r>
            <a:r>
              <a:rPr spc="-65" dirty="0">
                <a:latin typeface="Comic Sans MS" panose="030F0702030302020204" pitchFamily="66" charset="0"/>
              </a:rPr>
              <a:t> </a:t>
            </a:r>
            <a:r>
              <a:rPr dirty="0">
                <a:latin typeface="Comic Sans MS" panose="030F0702030302020204" pitchFamily="66" charset="0"/>
              </a:rPr>
              <a:t>new</a:t>
            </a:r>
            <a:r>
              <a:rPr spc="-40" dirty="0">
                <a:latin typeface="Comic Sans MS" panose="030F0702030302020204" pitchFamily="66" charset="0"/>
              </a:rPr>
              <a:t> </a:t>
            </a:r>
            <a:r>
              <a:rPr dirty="0">
                <a:latin typeface="Comic Sans MS" panose="030F0702030302020204" pitchFamily="66" charset="0"/>
              </a:rPr>
              <a:t>scheme.</a:t>
            </a:r>
            <a:r>
              <a:rPr spc="-114" dirty="0">
                <a:latin typeface="Comic Sans MS" panose="030F0702030302020204" pitchFamily="66" charset="0"/>
              </a:rPr>
              <a:t> </a:t>
            </a:r>
            <a:endParaRPr lang="en-GB" spc="-114" dirty="0">
              <a:latin typeface="Comic Sans MS" panose="030F0702030302020204" pitchFamily="66" charset="0"/>
            </a:endParaRPr>
          </a:p>
          <a:p>
            <a:pPr marL="355600" marR="5080" indent="-343535">
              <a:lnSpc>
                <a:spcPct val="90200"/>
              </a:lnSpc>
              <a:spcBef>
                <a:spcPts val="325"/>
              </a:spcBef>
              <a:buClr>
                <a:srgbClr val="90C225"/>
              </a:buClr>
              <a:buSzPct val="79411"/>
              <a:buFont typeface="Wingdings 3"/>
              <a:buChar char=""/>
              <a:tabLst>
                <a:tab pos="355600" algn="l"/>
              </a:tabLst>
            </a:pPr>
            <a:endParaRPr lang="en-GB" spc="-114" dirty="0">
              <a:latin typeface="Comic Sans MS" panose="030F0702030302020204" pitchFamily="66" charset="0"/>
            </a:endParaRPr>
          </a:p>
          <a:p>
            <a:pPr marL="355600" marR="5080" indent="-343535">
              <a:lnSpc>
                <a:spcPct val="90200"/>
              </a:lnSpc>
              <a:spcBef>
                <a:spcPts val="325"/>
              </a:spcBef>
              <a:buClr>
                <a:srgbClr val="90C225"/>
              </a:buClr>
              <a:buSzPct val="79411"/>
              <a:buFont typeface="Wingdings 3"/>
              <a:buChar char=""/>
              <a:tabLst>
                <a:tab pos="355600" algn="l"/>
              </a:tabLst>
            </a:pPr>
            <a:r>
              <a:rPr dirty="0">
                <a:latin typeface="Comic Sans MS" panose="030F0702030302020204" pitchFamily="66" charset="0"/>
              </a:rPr>
              <a:t>Value</a:t>
            </a:r>
            <a:r>
              <a:rPr spc="-35" dirty="0">
                <a:latin typeface="Comic Sans MS" panose="030F0702030302020204" pitchFamily="66" charset="0"/>
              </a:rPr>
              <a:t> </a:t>
            </a:r>
            <a:r>
              <a:rPr dirty="0">
                <a:latin typeface="Comic Sans MS" panose="030F0702030302020204" pitchFamily="66" charset="0"/>
              </a:rPr>
              <a:t>the</a:t>
            </a:r>
            <a:r>
              <a:rPr spc="40" dirty="0">
                <a:latin typeface="Comic Sans MS" panose="030F0702030302020204" pitchFamily="66" charset="0"/>
              </a:rPr>
              <a:t> </a:t>
            </a:r>
            <a:r>
              <a:rPr dirty="0">
                <a:latin typeface="Comic Sans MS" panose="030F0702030302020204" pitchFamily="66" charset="0"/>
              </a:rPr>
              <a:t>re-read.</a:t>
            </a:r>
            <a:r>
              <a:rPr spc="-185" dirty="0">
                <a:latin typeface="Comic Sans MS" panose="030F0702030302020204" pitchFamily="66" charset="0"/>
              </a:rPr>
              <a:t> </a:t>
            </a:r>
            <a:r>
              <a:rPr dirty="0">
                <a:latin typeface="Comic Sans MS" panose="030F0702030302020204" pitchFamily="66" charset="0"/>
              </a:rPr>
              <a:t>We</a:t>
            </a:r>
            <a:r>
              <a:rPr spc="-30" dirty="0">
                <a:latin typeface="Comic Sans MS" panose="030F0702030302020204" pitchFamily="66" charset="0"/>
              </a:rPr>
              <a:t> </a:t>
            </a:r>
            <a:r>
              <a:rPr dirty="0">
                <a:latin typeface="Comic Sans MS" panose="030F0702030302020204" pitchFamily="66" charset="0"/>
              </a:rPr>
              <a:t>can’t</a:t>
            </a:r>
            <a:r>
              <a:rPr spc="-50" dirty="0">
                <a:latin typeface="Comic Sans MS" panose="030F0702030302020204" pitchFamily="66" charset="0"/>
              </a:rPr>
              <a:t> </a:t>
            </a:r>
            <a:r>
              <a:rPr dirty="0">
                <a:latin typeface="Comic Sans MS" panose="030F0702030302020204" pitchFamily="66" charset="0"/>
              </a:rPr>
              <a:t>stress</a:t>
            </a:r>
            <a:r>
              <a:rPr spc="5" dirty="0">
                <a:latin typeface="Comic Sans MS" panose="030F0702030302020204" pitchFamily="66" charset="0"/>
              </a:rPr>
              <a:t> </a:t>
            </a:r>
            <a:r>
              <a:rPr dirty="0">
                <a:latin typeface="Comic Sans MS" panose="030F0702030302020204" pitchFamily="66" charset="0"/>
              </a:rPr>
              <a:t>how</a:t>
            </a:r>
            <a:r>
              <a:rPr spc="-40" dirty="0">
                <a:latin typeface="Comic Sans MS" panose="030F0702030302020204" pitchFamily="66" charset="0"/>
              </a:rPr>
              <a:t> </a:t>
            </a:r>
            <a:r>
              <a:rPr dirty="0">
                <a:latin typeface="Comic Sans MS" panose="030F0702030302020204" pitchFamily="66" charset="0"/>
              </a:rPr>
              <a:t>important</a:t>
            </a:r>
            <a:r>
              <a:rPr spc="30" dirty="0">
                <a:latin typeface="Comic Sans MS" panose="030F0702030302020204" pitchFamily="66" charset="0"/>
              </a:rPr>
              <a:t> </a:t>
            </a:r>
            <a:r>
              <a:rPr dirty="0">
                <a:latin typeface="Comic Sans MS" panose="030F0702030302020204" pitchFamily="66" charset="0"/>
              </a:rPr>
              <a:t>this</a:t>
            </a:r>
            <a:r>
              <a:rPr spc="75" dirty="0">
                <a:latin typeface="Comic Sans MS" panose="030F0702030302020204" pitchFamily="66" charset="0"/>
              </a:rPr>
              <a:t> </a:t>
            </a:r>
            <a:r>
              <a:rPr dirty="0">
                <a:latin typeface="Comic Sans MS" panose="030F0702030302020204" pitchFamily="66" charset="0"/>
              </a:rPr>
              <a:t>is</a:t>
            </a:r>
            <a:r>
              <a:rPr spc="5" dirty="0">
                <a:latin typeface="Comic Sans MS" panose="030F0702030302020204" pitchFamily="66" charset="0"/>
              </a:rPr>
              <a:t> </a:t>
            </a:r>
            <a:r>
              <a:rPr dirty="0">
                <a:latin typeface="Comic Sans MS" panose="030F0702030302020204" pitchFamily="66" charset="0"/>
              </a:rPr>
              <a:t>for</a:t>
            </a:r>
            <a:r>
              <a:rPr spc="-60" dirty="0">
                <a:latin typeface="Comic Sans MS" panose="030F0702030302020204" pitchFamily="66" charset="0"/>
              </a:rPr>
              <a:t> </a:t>
            </a:r>
            <a:r>
              <a:rPr spc="-10" dirty="0">
                <a:latin typeface="Comic Sans MS" panose="030F0702030302020204" pitchFamily="66" charset="0"/>
              </a:rPr>
              <a:t>fluency,</a:t>
            </a:r>
            <a:r>
              <a:rPr lang="en-GB" spc="-10" dirty="0">
                <a:latin typeface="Comic Sans MS" panose="030F0702030302020204" pitchFamily="66" charset="0"/>
              </a:rPr>
              <a:t> </a:t>
            </a:r>
            <a:r>
              <a:rPr dirty="0">
                <a:latin typeface="Comic Sans MS" panose="030F0702030302020204" pitchFamily="66" charset="0"/>
              </a:rPr>
              <a:t>confidence</a:t>
            </a:r>
            <a:r>
              <a:rPr spc="-125" dirty="0">
                <a:latin typeface="Comic Sans MS" panose="030F0702030302020204" pitchFamily="66" charset="0"/>
              </a:rPr>
              <a:t> </a:t>
            </a:r>
            <a:r>
              <a:rPr dirty="0">
                <a:latin typeface="Comic Sans MS" panose="030F0702030302020204" pitchFamily="66" charset="0"/>
              </a:rPr>
              <a:t>and</a:t>
            </a:r>
            <a:r>
              <a:rPr spc="60" dirty="0">
                <a:latin typeface="Comic Sans MS" panose="030F0702030302020204" pitchFamily="66" charset="0"/>
              </a:rPr>
              <a:t> </a:t>
            </a:r>
            <a:r>
              <a:rPr spc="-10" dirty="0">
                <a:latin typeface="Comic Sans MS" panose="030F0702030302020204" pitchFamily="66" charset="0"/>
              </a:rPr>
              <a:t>enjoyment.</a:t>
            </a:r>
            <a:endParaRPr lang="en-GB" spc="-10" dirty="0">
              <a:latin typeface="Comic Sans MS" panose="030F0702030302020204" pitchFamily="66" charset="0"/>
            </a:endParaRPr>
          </a:p>
          <a:p>
            <a:pPr marL="355600" marR="5080" indent="-343535">
              <a:lnSpc>
                <a:spcPct val="90200"/>
              </a:lnSpc>
              <a:spcBef>
                <a:spcPts val="325"/>
              </a:spcBef>
              <a:buClr>
                <a:srgbClr val="90C225"/>
              </a:buClr>
              <a:buSzPct val="79411"/>
              <a:buFont typeface="Wingdings 3"/>
              <a:buChar char=""/>
              <a:tabLst>
                <a:tab pos="355600" algn="l"/>
              </a:tabLst>
            </a:pPr>
            <a:endParaRPr spc="-10" dirty="0">
              <a:latin typeface="Comic Sans MS" panose="030F0702030302020204" pitchFamily="66" charset="0"/>
            </a:endParaRPr>
          </a:p>
          <a:p>
            <a:pPr marL="355600" marR="365125" indent="-343535">
              <a:lnSpc>
                <a:spcPts val="1800"/>
              </a:lnSpc>
              <a:spcBef>
                <a:spcPts val="1075"/>
              </a:spcBef>
              <a:buClr>
                <a:srgbClr val="90C225"/>
              </a:buClr>
              <a:buSzPct val="79411"/>
              <a:buFont typeface="Wingdings 3"/>
              <a:buChar char=""/>
              <a:tabLst>
                <a:tab pos="355600" algn="l"/>
              </a:tabLst>
            </a:pPr>
            <a:r>
              <a:rPr lang="en-GB" dirty="0">
                <a:latin typeface="Comic Sans MS" panose="030F0702030302020204" pitchFamily="66" charset="0"/>
              </a:rPr>
              <a:t>In Foundation you can also w</a:t>
            </a:r>
            <a:r>
              <a:rPr dirty="0" err="1">
                <a:latin typeface="Comic Sans MS" panose="030F0702030302020204" pitchFamily="66" charset="0"/>
              </a:rPr>
              <a:t>atch</a:t>
            </a:r>
            <a:r>
              <a:rPr spc="-95" dirty="0">
                <a:latin typeface="Comic Sans MS" panose="030F0702030302020204" pitchFamily="66" charset="0"/>
              </a:rPr>
              <a:t> </a:t>
            </a:r>
            <a:r>
              <a:rPr dirty="0">
                <a:latin typeface="Comic Sans MS" panose="030F0702030302020204" pitchFamily="66" charset="0"/>
              </a:rPr>
              <a:t>the</a:t>
            </a:r>
            <a:r>
              <a:rPr spc="105" dirty="0">
                <a:latin typeface="Comic Sans MS" panose="030F0702030302020204" pitchFamily="66" charset="0"/>
              </a:rPr>
              <a:t> </a:t>
            </a:r>
            <a:r>
              <a:rPr dirty="0">
                <a:latin typeface="Comic Sans MS" panose="030F0702030302020204" pitchFamily="66" charset="0"/>
              </a:rPr>
              <a:t>teacher</a:t>
            </a:r>
            <a:r>
              <a:rPr spc="-140" dirty="0">
                <a:latin typeface="Comic Sans MS" panose="030F0702030302020204" pitchFamily="66" charset="0"/>
              </a:rPr>
              <a:t> </a:t>
            </a:r>
            <a:r>
              <a:rPr dirty="0">
                <a:latin typeface="Comic Sans MS" panose="030F0702030302020204" pitchFamily="66" charset="0"/>
              </a:rPr>
              <a:t>led</a:t>
            </a:r>
            <a:r>
              <a:rPr spc="-30" dirty="0">
                <a:latin typeface="Comic Sans MS" panose="030F0702030302020204" pitchFamily="66" charset="0"/>
              </a:rPr>
              <a:t> </a:t>
            </a:r>
            <a:r>
              <a:rPr dirty="0">
                <a:latin typeface="Comic Sans MS" panose="030F0702030302020204" pitchFamily="66" charset="0"/>
              </a:rPr>
              <a:t>videos</a:t>
            </a:r>
            <a:r>
              <a:rPr spc="-80" dirty="0">
                <a:latin typeface="Comic Sans MS" panose="030F0702030302020204" pitchFamily="66" charset="0"/>
              </a:rPr>
              <a:t> </a:t>
            </a:r>
            <a:r>
              <a:rPr dirty="0">
                <a:latin typeface="Comic Sans MS" panose="030F0702030302020204" pitchFamily="66" charset="0"/>
              </a:rPr>
              <a:t>on the</a:t>
            </a:r>
            <a:r>
              <a:rPr spc="30" dirty="0">
                <a:latin typeface="Comic Sans MS" panose="030F0702030302020204" pitchFamily="66" charset="0"/>
              </a:rPr>
              <a:t> </a:t>
            </a:r>
            <a:r>
              <a:rPr dirty="0">
                <a:latin typeface="Comic Sans MS" panose="030F0702030302020204" pitchFamily="66" charset="0"/>
              </a:rPr>
              <a:t>website</a:t>
            </a:r>
            <a:r>
              <a:rPr spc="-40" dirty="0">
                <a:latin typeface="Comic Sans MS" panose="030F0702030302020204" pitchFamily="66" charset="0"/>
              </a:rPr>
              <a:t> </a:t>
            </a:r>
            <a:r>
              <a:rPr dirty="0">
                <a:latin typeface="Comic Sans MS" panose="030F0702030302020204" pitchFamily="66" charset="0"/>
              </a:rPr>
              <a:t>to follow</a:t>
            </a:r>
            <a:r>
              <a:rPr spc="25" dirty="0">
                <a:latin typeface="Comic Sans MS" panose="030F0702030302020204" pitchFamily="66" charset="0"/>
              </a:rPr>
              <a:t> </a:t>
            </a:r>
            <a:r>
              <a:rPr dirty="0">
                <a:latin typeface="Comic Sans MS" panose="030F0702030302020204" pitchFamily="66" charset="0"/>
              </a:rPr>
              <a:t>the</a:t>
            </a:r>
            <a:r>
              <a:rPr spc="35" dirty="0">
                <a:latin typeface="Comic Sans MS" panose="030F0702030302020204" pitchFamily="66" charset="0"/>
              </a:rPr>
              <a:t> </a:t>
            </a:r>
            <a:r>
              <a:rPr dirty="0">
                <a:latin typeface="Comic Sans MS" panose="030F0702030302020204" pitchFamily="66" charset="0"/>
              </a:rPr>
              <a:t>classes</a:t>
            </a:r>
            <a:r>
              <a:rPr spc="-85" dirty="0">
                <a:latin typeface="Comic Sans MS" panose="030F0702030302020204" pitchFamily="66" charset="0"/>
              </a:rPr>
              <a:t> </a:t>
            </a:r>
            <a:r>
              <a:rPr spc="-10" dirty="0">
                <a:latin typeface="Comic Sans MS" panose="030F0702030302020204" pitchFamily="66" charset="0"/>
              </a:rPr>
              <a:t>progress </a:t>
            </a:r>
            <a:r>
              <a:rPr dirty="0">
                <a:latin typeface="Comic Sans MS" panose="030F0702030302020204" pitchFamily="66" charset="0"/>
              </a:rPr>
              <a:t>through</a:t>
            </a:r>
            <a:r>
              <a:rPr spc="-70" dirty="0">
                <a:latin typeface="Comic Sans MS" panose="030F0702030302020204" pitchFamily="66" charset="0"/>
              </a:rPr>
              <a:t> </a:t>
            </a:r>
            <a:r>
              <a:rPr dirty="0">
                <a:latin typeface="Comic Sans MS" panose="030F0702030302020204" pitchFamily="66" charset="0"/>
              </a:rPr>
              <a:t>the</a:t>
            </a:r>
            <a:r>
              <a:rPr spc="45" dirty="0">
                <a:latin typeface="Comic Sans MS" panose="030F0702030302020204" pitchFamily="66" charset="0"/>
              </a:rPr>
              <a:t> </a:t>
            </a:r>
            <a:r>
              <a:rPr spc="-10" dirty="0">
                <a:latin typeface="Comic Sans MS" panose="030F0702030302020204" pitchFamily="66" charset="0"/>
              </a:rPr>
              <a:t>scheme.</a:t>
            </a:r>
          </a:p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u="sng" dirty="0">
                <a:solidFill>
                  <a:srgbClr val="99C93B"/>
                </a:solidFill>
                <a:uFill>
                  <a:solidFill>
                    <a:srgbClr val="99C93B"/>
                  </a:solidFill>
                </a:uFill>
                <a:latin typeface="Comic Sans MS" panose="030F0702030302020204" pitchFamily="66" charset="0"/>
                <a:cs typeface="Trebuchet MS"/>
                <a:hlinkClick r:id="rId2"/>
              </a:rPr>
              <a:t>Home</a:t>
            </a:r>
            <a:r>
              <a:rPr u="sng" spc="-10" dirty="0">
                <a:solidFill>
                  <a:srgbClr val="99C93B"/>
                </a:solidFill>
                <a:uFill>
                  <a:solidFill>
                    <a:srgbClr val="99C93B"/>
                  </a:solidFill>
                </a:uFill>
                <a:latin typeface="Comic Sans MS" panose="030F0702030302020204" pitchFamily="66" charset="0"/>
                <a:cs typeface="Trebuchet MS"/>
                <a:hlinkClick r:id="rId2"/>
              </a:rPr>
              <a:t> </a:t>
            </a:r>
            <a:r>
              <a:rPr u="sng" dirty="0">
                <a:solidFill>
                  <a:srgbClr val="99C93B"/>
                </a:solidFill>
                <a:uFill>
                  <a:solidFill>
                    <a:srgbClr val="99C93B"/>
                  </a:solidFill>
                </a:uFill>
                <a:latin typeface="Comic Sans MS" panose="030F0702030302020204" pitchFamily="66" charset="0"/>
                <a:cs typeface="Trebuchet MS"/>
                <a:hlinkClick r:id="rId2"/>
              </a:rPr>
              <a:t>|</a:t>
            </a:r>
            <a:r>
              <a:rPr u="sng" spc="25" dirty="0">
                <a:solidFill>
                  <a:srgbClr val="99C93B"/>
                </a:solidFill>
                <a:uFill>
                  <a:solidFill>
                    <a:srgbClr val="99C93B"/>
                  </a:solidFill>
                </a:uFill>
                <a:latin typeface="Comic Sans MS" panose="030F0702030302020204" pitchFamily="66" charset="0"/>
                <a:cs typeface="Trebuchet MS"/>
                <a:hlinkClick r:id="rId2"/>
              </a:rPr>
              <a:t> </a:t>
            </a:r>
            <a:r>
              <a:rPr u="sng" dirty="0">
                <a:solidFill>
                  <a:srgbClr val="99C93B"/>
                </a:solidFill>
                <a:uFill>
                  <a:solidFill>
                    <a:srgbClr val="99C93B"/>
                  </a:solidFill>
                </a:uFill>
                <a:latin typeface="Comic Sans MS" panose="030F0702030302020204" pitchFamily="66" charset="0"/>
                <a:cs typeface="Trebuchet MS"/>
                <a:hlinkClick r:id="rId2"/>
              </a:rPr>
              <a:t>Highcliffe</a:t>
            </a:r>
            <a:r>
              <a:rPr u="sng" spc="-225" dirty="0">
                <a:solidFill>
                  <a:srgbClr val="99C93B"/>
                </a:solidFill>
                <a:uFill>
                  <a:solidFill>
                    <a:srgbClr val="99C93B"/>
                  </a:solidFill>
                </a:uFill>
                <a:latin typeface="Comic Sans MS" panose="030F0702030302020204" pitchFamily="66" charset="0"/>
                <a:cs typeface="Trebuchet MS"/>
                <a:hlinkClick r:id="rId2"/>
              </a:rPr>
              <a:t> </a:t>
            </a:r>
            <a:r>
              <a:rPr u="sng" dirty="0">
                <a:solidFill>
                  <a:srgbClr val="99C93B"/>
                </a:solidFill>
                <a:uFill>
                  <a:solidFill>
                    <a:srgbClr val="99C93B"/>
                  </a:solidFill>
                </a:uFill>
                <a:latin typeface="Comic Sans MS" panose="030F0702030302020204" pitchFamily="66" charset="0"/>
                <a:cs typeface="Trebuchet MS"/>
                <a:hlinkClick r:id="rId2"/>
              </a:rPr>
              <a:t>St</a:t>
            </a:r>
            <a:r>
              <a:rPr u="sng" spc="-55" dirty="0">
                <a:solidFill>
                  <a:srgbClr val="99C93B"/>
                </a:solidFill>
                <a:uFill>
                  <a:solidFill>
                    <a:srgbClr val="99C93B"/>
                  </a:solidFill>
                </a:uFill>
                <a:latin typeface="Comic Sans MS" panose="030F0702030302020204" pitchFamily="66" charset="0"/>
                <a:cs typeface="Trebuchet MS"/>
                <a:hlinkClick r:id="rId2"/>
              </a:rPr>
              <a:t> </a:t>
            </a:r>
            <a:r>
              <a:rPr u="sng" dirty="0">
                <a:solidFill>
                  <a:srgbClr val="99C93B"/>
                </a:solidFill>
                <a:uFill>
                  <a:solidFill>
                    <a:srgbClr val="99C93B"/>
                  </a:solidFill>
                </a:uFill>
                <a:latin typeface="Comic Sans MS" panose="030F0702030302020204" pitchFamily="66" charset="0"/>
                <a:cs typeface="Trebuchet MS"/>
                <a:hlinkClick r:id="rId2"/>
              </a:rPr>
              <a:t>Mark</a:t>
            </a:r>
            <a:r>
              <a:rPr u="sng" spc="-15" dirty="0">
                <a:solidFill>
                  <a:srgbClr val="99C93B"/>
                </a:solidFill>
                <a:uFill>
                  <a:solidFill>
                    <a:srgbClr val="99C93B"/>
                  </a:solidFill>
                </a:uFill>
                <a:latin typeface="Comic Sans MS" panose="030F0702030302020204" pitchFamily="66" charset="0"/>
                <a:cs typeface="Trebuchet MS"/>
                <a:hlinkClick r:id="rId2"/>
              </a:rPr>
              <a:t> </a:t>
            </a:r>
            <a:r>
              <a:rPr u="sng" dirty="0">
                <a:solidFill>
                  <a:srgbClr val="99C93B"/>
                </a:solidFill>
                <a:uFill>
                  <a:solidFill>
                    <a:srgbClr val="99C93B"/>
                  </a:solidFill>
                </a:uFill>
                <a:latin typeface="Comic Sans MS" panose="030F0702030302020204" pitchFamily="66" charset="0"/>
                <a:cs typeface="Trebuchet MS"/>
                <a:hlinkClick r:id="rId2"/>
              </a:rPr>
              <a:t>Primary</a:t>
            </a:r>
            <a:r>
              <a:rPr u="sng" spc="-70" dirty="0">
                <a:solidFill>
                  <a:srgbClr val="99C93B"/>
                </a:solidFill>
                <a:uFill>
                  <a:solidFill>
                    <a:srgbClr val="99C93B"/>
                  </a:solidFill>
                </a:uFill>
                <a:latin typeface="Comic Sans MS" panose="030F0702030302020204" pitchFamily="66" charset="0"/>
                <a:cs typeface="Trebuchet MS"/>
                <a:hlinkClick r:id="rId2"/>
              </a:rPr>
              <a:t> </a:t>
            </a:r>
            <a:r>
              <a:rPr u="sng" dirty="0">
                <a:solidFill>
                  <a:srgbClr val="99C93B"/>
                </a:solidFill>
                <a:uFill>
                  <a:solidFill>
                    <a:srgbClr val="99C93B"/>
                  </a:solidFill>
                </a:uFill>
                <a:latin typeface="Comic Sans MS" panose="030F0702030302020204" pitchFamily="66" charset="0"/>
                <a:cs typeface="Trebuchet MS"/>
                <a:hlinkClick r:id="rId2"/>
              </a:rPr>
              <a:t>School</a:t>
            </a:r>
            <a:r>
              <a:rPr u="sng" spc="-30" dirty="0">
                <a:solidFill>
                  <a:srgbClr val="99C93B"/>
                </a:solidFill>
                <a:uFill>
                  <a:solidFill>
                    <a:srgbClr val="99C93B"/>
                  </a:solidFill>
                </a:uFill>
                <a:latin typeface="Comic Sans MS" panose="030F0702030302020204" pitchFamily="66" charset="0"/>
                <a:cs typeface="Trebuchet MS"/>
                <a:hlinkClick r:id="rId2"/>
              </a:rPr>
              <a:t> </a:t>
            </a:r>
            <a:r>
              <a:rPr u="sng" spc="-10" dirty="0">
                <a:solidFill>
                  <a:srgbClr val="99C93B"/>
                </a:solidFill>
                <a:uFill>
                  <a:solidFill>
                    <a:srgbClr val="99C93B"/>
                  </a:solidFill>
                </a:uFill>
                <a:latin typeface="Comic Sans MS" panose="030F0702030302020204" pitchFamily="66" charset="0"/>
                <a:cs typeface="Trebuchet MS"/>
                <a:hlinkClick r:id="rId2"/>
              </a:rPr>
              <a:t>(highcliffeprimary.dorset.sch.uk)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277350" y="4105275"/>
            <a:ext cx="2466975" cy="184785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1950" y="47625"/>
            <a:ext cx="3133725" cy="303847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57650" y="47625"/>
            <a:ext cx="3152775" cy="40386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96175" y="0"/>
            <a:ext cx="3971925" cy="231457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496175" y="2400300"/>
            <a:ext cx="3152775" cy="445770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33350" y="3495673"/>
            <a:ext cx="4676775" cy="325755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250" y="66675"/>
            <a:ext cx="5353050" cy="401955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10250" y="66675"/>
            <a:ext cx="5353050" cy="401955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1500" y="3009898"/>
            <a:ext cx="5010150" cy="376237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334125" y="3124199"/>
            <a:ext cx="4972050" cy="373379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171450"/>
            <a:ext cx="5495925" cy="4124325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4019550" y="171450"/>
            <a:ext cx="7562850" cy="6581775"/>
            <a:chOff x="4019550" y="171450"/>
            <a:chExt cx="7562850" cy="658177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86475" y="171450"/>
              <a:ext cx="5495925" cy="412432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19550" y="3543298"/>
              <a:ext cx="4286250" cy="320992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602" y="624586"/>
            <a:ext cx="159258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>
                <a:latin typeface="Comic Sans MS"/>
                <a:cs typeface="Comic Sans MS"/>
              </a:rPr>
              <a:t>Phonics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6602" y="1467421"/>
            <a:ext cx="8339455" cy="2746008"/>
          </a:xfrm>
          <a:prstGeom prst="rect">
            <a:avLst/>
          </a:prstGeom>
        </p:spPr>
        <p:txBody>
          <a:bodyPr vert="horz" wrap="square" lIns="0" tIns="13843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90"/>
              </a:spcBef>
              <a:buClr>
                <a:srgbClr val="90C225"/>
              </a:buClr>
              <a:buSzPct val="77777"/>
              <a:buFont typeface="Wingdings 3"/>
              <a:buChar char=""/>
              <a:tabLst>
                <a:tab pos="355600" algn="l"/>
              </a:tabLst>
            </a:pP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Phonics</a:t>
            </a:r>
            <a:r>
              <a:rPr sz="1800" spc="-145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is</a:t>
            </a:r>
            <a:r>
              <a:rPr sz="1800" spc="-7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taught</a:t>
            </a:r>
            <a:r>
              <a:rPr sz="1800" spc="6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daily</a:t>
            </a:r>
            <a:r>
              <a:rPr sz="1800" spc="-95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throughout</a:t>
            </a:r>
            <a:r>
              <a:rPr sz="1800" spc="6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Foundation</a:t>
            </a:r>
            <a:r>
              <a:rPr sz="1800" spc="-25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stage</a:t>
            </a:r>
            <a:r>
              <a:rPr sz="1800" spc="65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and</a:t>
            </a:r>
            <a:r>
              <a:rPr sz="1800" spc="-65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Key</a:t>
            </a:r>
            <a:r>
              <a:rPr sz="1800" spc="-9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stage</a:t>
            </a:r>
            <a:r>
              <a:rPr sz="1800" spc="7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1.</a:t>
            </a:r>
            <a:endParaRPr sz="1800" dirty="0">
              <a:latin typeface="Comic Sans MS" panose="030F0702030302020204" pitchFamily="66" charset="0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90C225"/>
              </a:buClr>
              <a:buSzPct val="77777"/>
              <a:buFont typeface="Wingdings 3"/>
              <a:buChar char=""/>
              <a:tabLst>
                <a:tab pos="355600" algn="l"/>
              </a:tabLst>
            </a:pP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It</a:t>
            </a:r>
            <a:r>
              <a:rPr sz="1800" spc="-15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is</a:t>
            </a:r>
            <a:r>
              <a:rPr sz="1800" spc="-1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the</a:t>
            </a:r>
            <a:r>
              <a:rPr sz="1800" spc="75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foundation</a:t>
            </a:r>
            <a:r>
              <a:rPr sz="1800" spc="-2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blocks</a:t>
            </a:r>
            <a:r>
              <a:rPr sz="1800" spc="-1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to</a:t>
            </a:r>
            <a:r>
              <a:rPr sz="1800" spc="45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how</a:t>
            </a:r>
            <a:r>
              <a:rPr sz="1800" spc="-85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we</a:t>
            </a:r>
            <a:r>
              <a:rPr sz="1800" spc="-6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teach</a:t>
            </a:r>
            <a:r>
              <a:rPr sz="1800" spc="95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early</a:t>
            </a:r>
            <a:r>
              <a:rPr sz="1800" spc="-2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reading</a:t>
            </a:r>
            <a:r>
              <a:rPr sz="1800" spc="-35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and</a:t>
            </a:r>
            <a:r>
              <a:rPr sz="1800" spc="15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writing.</a:t>
            </a:r>
            <a:endParaRPr sz="1800" dirty="0">
              <a:latin typeface="Comic Sans MS" panose="030F0702030302020204" pitchFamily="66" charset="0"/>
              <a:cs typeface="Comic Sans MS"/>
            </a:endParaRPr>
          </a:p>
          <a:p>
            <a:pPr marL="355600" marR="635635" indent="-343535">
              <a:lnSpc>
                <a:spcPct val="100800"/>
              </a:lnSpc>
              <a:spcBef>
                <a:spcPts val="980"/>
              </a:spcBef>
              <a:buClr>
                <a:srgbClr val="90C225"/>
              </a:buClr>
              <a:buSzPct val="77777"/>
              <a:buFont typeface="Wingdings 3"/>
              <a:buChar char=""/>
              <a:tabLst>
                <a:tab pos="355600" algn="l"/>
              </a:tabLst>
            </a:pPr>
            <a:r>
              <a:rPr lang="en-GB" sz="1800" spc="-9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In 2022</a:t>
            </a:r>
            <a:r>
              <a:rPr sz="1800" spc="-9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we</a:t>
            </a:r>
            <a:r>
              <a:rPr sz="1800" spc="-65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embedded</a:t>
            </a:r>
            <a:r>
              <a:rPr sz="1800" spc="8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a</a:t>
            </a:r>
            <a:r>
              <a:rPr sz="1800" spc="-1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new</a:t>
            </a:r>
            <a:r>
              <a:rPr sz="1800" spc="-8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phonics</a:t>
            </a:r>
            <a:r>
              <a:rPr sz="1800" spc="-105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accredited</a:t>
            </a:r>
            <a:r>
              <a:rPr sz="1800" spc="15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scheme</a:t>
            </a:r>
            <a:r>
              <a:rPr sz="1800" spc="5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called </a:t>
            </a:r>
            <a:r>
              <a:rPr sz="1800" spc="-2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Anima-</a:t>
            </a:r>
            <a:r>
              <a:rPr sz="1800" spc="-1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phonics.</a:t>
            </a:r>
            <a:endParaRPr sz="1800" dirty="0">
              <a:latin typeface="Comic Sans MS" panose="030F0702030302020204" pitchFamily="66" charset="0"/>
              <a:cs typeface="Comic Sans MS"/>
            </a:endParaRPr>
          </a:p>
          <a:p>
            <a:pPr marL="355600" marR="5080" indent="-343535">
              <a:lnSpc>
                <a:spcPct val="99600"/>
              </a:lnSpc>
              <a:spcBef>
                <a:spcPts val="1005"/>
              </a:spcBef>
              <a:buClr>
                <a:srgbClr val="90C225"/>
              </a:buClr>
              <a:buSzPct val="77777"/>
              <a:buFont typeface="Wingdings 3"/>
              <a:buChar char=""/>
              <a:tabLst>
                <a:tab pos="355600" algn="l"/>
              </a:tabLst>
            </a:pP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The</a:t>
            </a:r>
            <a:r>
              <a:rPr sz="1800" spc="-1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programme</a:t>
            </a:r>
            <a:r>
              <a:rPr sz="1800" spc="165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has</a:t>
            </a:r>
            <a:r>
              <a:rPr sz="1800" spc="-2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been</a:t>
            </a:r>
            <a:r>
              <a:rPr sz="1800" spc="-1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designed</a:t>
            </a:r>
            <a:r>
              <a:rPr sz="1800" spc="-12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to</a:t>
            </a:r>
            <a:r>
              <a:rPr sz="1800" spc="55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make</a:t>
            </a:r>
            <a:r>
              <a:rPr sz="1800" spc="2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phonics</a:t>
            </a:r>
            <a:r>
              <a:rPr sz="1800" spc="-145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the</a:t>
            </a:r>
            <a:r>
              <a:rPr sz="1800" spc="9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highlight</a:t>
            </a:r>
            <a:r>
              <a:rPr sz="1800" spc="-19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of</a:t>
            </a:r>
            <a:r>
              <a:rPr sz="1800" spc="-55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every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day.</a:t>
            </a:r>
            <a:r>
              <a:rPr sz="1800" spc="-8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Anima</a:t>
            </a:r>
            <a:r>
              <a:rPr sz="1800" spc="1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Phonics</a:t>
            </a:r>
            <a:r>
              <a:rPr sz="1800" spc="-145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is</a:t>
            </a:r>
            <a:r>
              <a:rPr sz="1800" spc="-15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sprinkled</a:t>
            </a:r>
            <a:r>
              <a:rPr sz="1800" spc="-175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with</a:t>
            </a:r>
            <a:r>
              <a:rPr sz="1800" spc="-35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magical</a:t>
            </a:r>
            <a:r>
              <a:rPr sz="1800" spc="6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moments</a:t>
            </a:r>
            <a:r>
              <a:rPr sz="1800" spc="125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and</a:t>
            </a:r>
            <a:r>
              <a:rPr sz="1800" spc="-45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memorable characters</a:t>
            </a:r>
            <a:r>
              <a:rPr sz="1800" spc="13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so</a:t>
            </a:r>
            <a:r>
              <a:rPr sz="1800" spc="-55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that</a:t>
            </a:r>
            <a:r>
              <a:rPr sz="1800" spc="35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children</a:t>
            </a:r>
            <a:r>
              <a:rPr sz="1800" spc="-45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leave</a:t>
            </a:r>
            <a:r>
              <a:rPr sz="1800" spc="-9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school</a:t>
            </a:r>
            <a:r>
              <a:rPr sz="1800" spc="-114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each</a:t>
            </a:r>
            <a:r>
              <a:rPr sz="1800" spc="-7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day</a:t>
            </a:r>
            <a:r>
              <a:rPr sz="1800" spc="2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desperate</a:t>
            </a:r>
            <a:r>
              <a:rPr sz="1800" spc="45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to</a:t>
            </a:r>
            <a:r>
              <a:rPr sz="1800" spc="15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share</a:t>
            </a:r>
            <a:r>
              <a:rPr sz="1800" spc="-2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their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new</a:t>
            </a:r>
            <a:r>
              <a:rPr sz="1800" spc="-25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phonic</a:t>
            </a:r>
            <a:r>
              <a:rPr sz="1800" spc="-85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knowledge</a:t>
            </a:r>
            <a:r>
              <a:rPr sz="1800" spc="-155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with</a:t>
            </a:r>
            <a:r>
              <a:rPr sz="1800" spc="3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everyone</a:t>
            </a:r>
            <a:r>
              <a:rPr sz="1800" spc="1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at</a:t>
            </a:r>
            <a:r>
              <a:rPr sz="1800" spc="8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home.</a:t>
            </a:r>
            <a:endParaRPr sz="1800" dirty="0">
              <a:latin typeface="Comic Sans MS" panose="030F0702030302020204" pitchFamily="66" charset="0"/>
              <a:cs typeface="Comic Sans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28825" y="4410075"/>
            <a:ext cx="6172200" cy="16287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35585" rIns="0" bIns="0" rtlCol="0">
            <a:spAutoFit/>
          </a:bodyPr>
          <a:lstStyle/>
          <a:p>
            <a:pPr marL="24130">
              <a:lnSpc>
                <a:spcPct val="100000"/>
              </a:lnSpc>
              <a:spcBef>
                <a:spcPts val="105"/>
              </a:spcBef>
            </a:pPr>
            <a:r>
              <a:rPr dirty="0">
                <a:latin typeface="Comic Sans MS"/>
                <a:cs typeface="Comic Sans MS"/>
              </a:rPr>
              <a:t>How</a:t>
            </a:r>
            <a:r>
              <a:rPr spc="-60" dirty="0">
                <a:latin typeface="Comic Sans MS"/>
                <a:cs typeface="Comic Sans MS"/>
              </a:rPr>
              <a:t> </a:t>
            </a:r>
            <a:r>
              <a:rPr dirty="0">
                <a:latin typeface="Comic Sans MS"/>
                <a:cs typeface="Comic Sans MS"/>
              </a:rPr>
              <a:t>is phonics </a:t>
            </a:r>
            <a:r>
              <a:rPr spc="-10" dirty="0">
                <a:latin typeface="Comic Sans MS"/>
                <a:cs typeface="Comic Sans MS"/>
              </a:rPr>
              <a:t>taught?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6602" y="2187257"/>
            <a:ext cx="8327390" cy="315214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355600" marR="366395" indent="-343535">
              <a:lnSpc>
                <a:spcPct val="100800"/>
              </a:lnSpc>
              <a:spcBef>
                <a:spcPts val="85"/>
              </a:spcBef>
              <a:buClr>
                <a:srgbClr val="90C225"/>
              </a:buClr>
              <a:buSzPct val="77777"/>
              <a:buFont typeface="Wingdings 3"/>
              <a:buChar char=""/>
              <a:tabLst>
                <a:tab pos="355600" algn="l"/>
              </a:tabLst>
            </a:pP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Phonics</a:t>
            </a:r>
            <a:r>
              <a:rPr sz="1800" spc="-25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is</a:t>
            </a:r>
            <a:r>
              <a:rPr sz="1800" spc="-5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taught</a:t>
            </a:r>
            <a:r>
              <a:rPr sz="1800" spc="-65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through</a:t>
            </a:r>
            <a:r>
              <a:rPr sz="1800" spc="-40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6 different</a:t>
            </a:r>
            <a:r>
              <a:rPr sz="1800" spc="10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phases</a:t>
            </a:r>
            <a:r>
              <a:rPr sz="1800" spc="-10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that</a:t>
            </a:r>
            <a:r>
              <a:rPr sz="1800" spc="-65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systematically</a:t>
            </a:r>
            <a:r>
              <a:rPr sz="1800" spc="-235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build</a:t>
            </a:r>
            <a:r>
              <a:rPr sz="1800" spc="20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on</a:t>
            </a:r>
            <a:r>
              <a:rPr sz="1800" spc="-35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 </a:t>
            </a:r>
            <a:r>
              <a:rPr sz="1800" spc="-50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a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child's</a:t>
            </a:r>
            <a:r>
              <a:rPr sz="1800" spc="-45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prior</a:t>
            </a:r>
            <a:r>
              <a:rPr sz="1800" spc="-15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knowledge.</a:t>
            </a:r>
            <a:endParaRPr sz="1800" dirty="0">
              <a:latin typeface="Comic Sans MS" panose="030F0702030302020204" pitchFamily="66" charset="0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90C225"/>
              </a:buClr>
              <a:buSzPct val="77777"/>
              <a:buFont typeface="Wingdings 3"/>
              <a:buChar char=""/>
              <a:tabLst>
                <a:tab pos="355600" algn="l"/>
              </a:tabLst>
            </a:pP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Phase</a:t>
            </a:r>
            <a:r>
              <a:rPr sz="1800" spc="-50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1 should</a:t>
            </a:r>
            <a:r>
              <a:rPr sz="1800" spc="-60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be</a:t>
            </a:r>
            <a:r>
              <a:rPr sz="1800" spc="40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taught</a:t>
            </a:r>
            <a:r>
              <a:rPr sz="1800" spc="-70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in</a:t>
            </a:r>
            <a:r>
              <a:rPr sz="1800" spc="-40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pre-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school</a:t>
            </a:r>
            <a:r>
              <a:rPr sz="1800" spc="-30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and</a:t>
            </a:r>
            <a:r>
              <a:rPr sz="1800" spc="15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focuses</a:t>
            </a:r>
            <a:r>
              <a:rPr sz="1800" spc="-85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on</a:t>
            </a:r>
            <a:r>
              <a:rPr sz="1800" spc="-35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a</a:t>
            </a:r>
            <a:r>
              <a:rPr sz="1800" spc="-5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child’s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ability</a:t>
            </a:r>
            <a:r>
              <a:rPr sz="1800" spc="-90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to</a:t>
            </a:r>
            <a:endParaRPr sz="1800" dirty="0">
              <a:latin typeface="Comic Sans MS" panose="030F0702030302020204" pitchFamily="66" charset="0"/>
              <a:cs typeface="Trebuchet MS"/>
            </a:endParaRPr>
          </a:p>
          <a:p>
            <a:pPr marL="355600" marR="1496060">
              <a:lnSpc>
                <a:spcPct val="100800"/>
              </a:lnSpc>
            </a:pP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discriminate</a:t>
            </a:r>
            <a:r>
              <a:rPr sz="1800" spc="-114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between</a:t>
            </a:r>
            <a:r>
              <a:rPr sz="1800" spc="40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different</a:t>
            </a:r>
            <a:r>
              <a:rPr sz="1800" spc="15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sounds</a:t>
            </a:r>
            <a:r>
              <a:rPr sz="1800" spc="-5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and</a:t>
            </a:r>
            <a:r>
              <a:rPr sz="1800" spc="-55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is something</a:t>
            </a:r>
            <a:r>
              <a:rPr sz="1800" spc="-30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that</a:t>
            </a:r>
            <a:r>
              <a:rPr sz="1800" spc="-60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is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woven</a:t>
            </a:r>
            <a:r>
              <a:rPr sz="1800" spc="-20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throughout</a:t>
            </a:r>
            <a:r>
              <a:rPr sz="1800" spc="15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our</a:t>
            </a:r>
            <a:r>
              <a:rPr sz="1800" spc="-45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Foundation</a:t>
            </a:r>
            <a:r>
              <a:rPr sz="1800" spc="-25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Stage.</a:t>
            </a:r>
            <a:endParaRPr sz="1800" dirty="0">
              <a:latin typeface="Comic Sans MS" panose="030F0702030302020204" pitchFamily="66" charset="0"/>
              <a:cs typeface="Trebuchet MS"/>
            </a:endParaRPr>
          </a:p>
          <a:p>
            <a:pPr marL="355600" marR="120650" indent="-343535">
              <a:lnSpc>
                <a:spcPct val="100800"/>
              </a:lnSpc>
              <a:spcBef>
                <a:spcPts val="975"/>
              </a:spcBef>
              <a:buClr>
                <a:srgbClr val="90C225"/>
              </a:buClr>
              <a:buSzPct val="77777"/>
              <a:buFont typeface="Wingdings 3"/>
              <a:buChar char=""/>
              <a:tabLst>
                <a:tab pos="355600" algn="l"/>
              </a:tabLst>
            </a:pP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Phase</a:t>
            </a:r>
            <a:r>
              <a:rPr sz="1800" spc="-45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2</a:t>
            </a:r>
            <a:r>
              <a:rPr sz="1800" spc="20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-6</a:t>
            </a:r>
            <a:r>
              <a:rPr sz="1800" spc="5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introduces</a:t>
            </a:r>
            <a:r>
              <a:rPr sz="1800" spc="-5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the</a:t>
            </a:r>
            <a:r>
              <a:rPr sz="1800" spc="-25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children</a:t>
            </a:r>
            <a:r>
              <a:rPr sz="1800" spc="35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to</a:t>
            </a:r>
            <a:r>
              <a:rPr sz="1800" spc="-85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synthetic</a:t>
            </a:r>
            <a:r>
              <a:rPr sz="1800" spc="-85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phonics,</a:t>
            </a:r>
            <a:r>
              <a:rPr sz="1800" spc="-15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which</a:t>
            </a:r>
            <a:r>
              <a:rPr sz="1800" spc="-30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is</a:t>
            </a:r>
            <a:r>
              <a:rPr sz="1800" spc="-75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the</a:t>
            </a:r>
            <a:r>
              <a:rPr sz="1800" spc="-25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process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of</a:t>
            </a:r>
            <a:r>
              <a:rPr sz="1800" spc="-35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synthesising</a:t>
            </a:r>
            <a:r>
              <a:rPr sz="1800" spc="-105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(or</a:t>
            </a:r>
            <a:r>
              <a:rPr sz="1800" spc="-50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blending)</a:t>
            </a:r>
            <a:r>
              <a:rPr sz="1800" spc="55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the</a:t>
            </a:r>
            <a:r>
              <a:rPr sz="1800" spc="-40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sounds</a:t>
            </a:r>
            <a:r>
              <a:rPr sz="1800" spc="-5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of</a:t>
            </a:r>
            <a:r>
              <a:rPr sz="1800" spc="-20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a</a:t>
            </a:r>
            <a:r>
              <a:rPr sz="1800" spc="-75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word</a:t>
            </a:r>
            <a:r>
              <a:rPr sz="1800" spc="20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together.</a:t>
            </a:r>
            <a:endParaRPr sz="1800" dirty="0">
              <a:latin typeface="Comic Sans MS" panose="030F0702030302020204" pitchFamily="66" charset="0"/>
              <a:cs typeface="Trebuchet MS"/>
            </a:endParaRPr>
          </a:p>
          <a:p>
            <a:pPr marL="355600" marR="5080" indent="-343535">
              <a:lnSpc>
                <a:spcPct val="99100"/>
              </a:lnSpc>
              <a:spcBef>
                <a:spcPts val="1015"/>
              </a:spcBef>
              <a:buClr>
                <a:srgbClr val="90C225"/>
              </a:buClr>
              <a:buSzPct val="77777"/>
              <a:buFont typeface="Wingdings 3"/>
              <a:buChar char=""/>
              <a:tabLst>
                <a:tab pos="355600" algn="l"/>
              </a:tabLst>
            </a:pP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Research</a:t>
            </a:r>
            <a:r>
              <a:rPr sz="1800" spc="-55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tells</a:t>
            </a:r>
            <a:r>
              <a:rPr sz="1800" spc="-10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us</a:t>
            </a:r>
            <a:r>
              <a:rPr sz="1800" spc="-15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that</a:t>
            </a:r>
            <a:r>
              <a:rPr sz="1800" spc="-70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teaching</a:t>
            </a:r>
            <a:r>
              <a:rPr sz="1800" spc="-110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children</a:t>
            </a:r>
            <a:r>
              <a:rPr sz="1800" spc="35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the</a:t>
            </a:r>
            <a:r>
              <a:rPr sz="1800" spc="-45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phonic</a:t>
            </a:r>
            <a:r>
              <a:rPr sz="1800" spc="50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code</a:t>
            </a:r>
            <a:r>
              <a:rPr sz="1800" spc="-45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is</a:t>
            </a:r>
            <a:r>
              <a:rPr sz="1800" spc="-10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the</a:t>
            </a:r>
            <a:r>
              <a:rPr sz="1800" spc="-40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quickest</a:t>
            </a:r>
            <a:r>
              <a:rPr sz="1800" spc="-70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way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to</a:t>
            </a:r>
            <a:r>
              <a:rPr sz="1800" spc="-90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unlocking</a:t>
            </a:r>
            <a:r>
              <a:rPr sz="1800" spc="50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the</a:t>
            </a:r>
            <a:r>
              <a:rPr sz="1800" spc="-25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English</a:t>
            </a:r>
            <a:r>
              <a:rPr sz="1800" spc="-30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language</a:t>
            </a:r>
            <a:r>
              <a:rPr sz="1800" spc="-35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and</a:t>
            </a:r>
            <a:r>
              <a:rPr sz="1800" spc="-45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synthetic</a:t>
            </a:r>
            <a:r>
              <a:rPr sz="1800" spc="-90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phonics is</a:t>
            </a:r>
            <a:r>
              <a:rPr sz="1800" spc="-70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the</a:t>
            </a:r>
            <a:r>
              <a:rPr sz="1800" spc="-30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proven</a:t>
            </a:r>
            <a:r>
              <a:rPr sz="1800" spc="50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method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to</a:t>
            </a:r>
            <a:r>
              <a:rPr sz="1800" spc="-75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achieve</a:t>
            </a:r>
            <a:r>
              <a:rPr sz="1800" spc="-10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success</a:t>
            </a:r>
            <a:r>
              <a:rPr sz="1800" spc="-55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for</a:t>
            </a:r>
            <a:r>
              <a:rPr sz="1800" spc="50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all</a:t>
            </a:r>
            <a:r>
              <a:rPr sz="1800" spc="-80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children.</a:t>
            </a:r>
            <a:endParaRPr sz="1800" dirty="0">
              <a:latin typeface="Comic Sans MS" panose="030F0702030302020204" pitchFamily="66" charset="0"/>
              <a:cs typeface="Trebuchet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6D8E4-8B81-BFB0-2AF5-C260D1A16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172" y="402336"/>
            <a:ext cx="8333105" cy="553998"/>
          </a:xfrm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Phase 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0DBE7D-0318-3095-78AE-A8E22A43F1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6602" y="1773872"/>
            <a:ext cx="8372475" cy="4308872"/>
          </a:xfrm>
        </p:spPr>
        <p:txBody>
          <a:bodyPr/>
          <a:lstStyle/>
          <a:p>
            <a:r>
              <a:rPr lang="en-GB" sz="2000" dirty="0"/>
              <a:t>These activities concentrate on developing children’s speaking and listening skills, phonological awareness and oral blending and segmenting. </a:t>
            </a:r>
          </a:p>
          <a:p>
            <a:endParaRPr lang="en-GB" sz="2000" dirty="0"/>
          </a:p>
          <a:p>
            <a:r>
              <a:rPr lang="en-GB" sz="2000" dirty="0"/>
              <a:t>-Environment sound discrimination</a:t>
            </a:r>
          </a:p>
          <a:p>
            <a:r>
              <a:rPr lang="en-GB" sz="2000" dirty="0"/>
              <a:t>-Instrumental sound discrimination </a:t>
            </a:r>
          </a:p>
          <a:p>
            <a:r>
              <a:rPr lang="en-GB" sz="2000" dirty="0"/>
              <a:t>-Body Percussion</a:t>
            </a:r>
          </a:p>
          <a:p>
            <a:endParaRPr lang="en-GB" sz="2000" dirty="0"/>
          </a:p>
          <a:p>
            <a:r>
              <a:rPr lang="en-GB" sz="2000" dirty="0"/>
              <a:t>-Rhythm and rhyme </a:t>
            </a:r>
          </a:p>
          <a:p>
            <a:r>
              <a:rPr lang="en-GB" sz="2000" dirty="0"/>
              <a:t>-Alliteration </a:t>
            </a:r>
          </a:p>
          <a:p>
            <a:r>
              <a:rPr lang="en-GB" sz="2000" dirty="0"/>
              <a:t>-Voice sound aspects</a:t>
            </a:r>
          </a:p>
          <a:p>
            <a:endParaRPr lang="en-GB" sz="2000" dirty="0"/>
          </a:p>
          <a:p>
            <a:r>
              <a:rPr lang="en-GB" sz="2000" dirty="0"/>
              <a:t>-Oral blending and segmenting </a:t>
            </a:r>
          </a:p>
          <a:p>
            <a:endParaRPr lang="en-GB" sz="2000" dirty="0"/>
          </a:p>
        </p:txBody>
      </p:sp>
      <p:pic>
        <p:nvPicPr>
          <p:cNvPr id="1026" name="Picture 2" descr="Sound Walk">
            <a:extLst>
              <a:ext uri="{FF2B5EF4-FFF2-40B4-BE49-F238E27FC236}">
                <a16:creationId xmlns:a16="http://schemas.microsoft.com/office/drawing/2014/main" id="{830B1C41-86F0-E33B-B5C9-F07F38F1A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15400" y="457200"/>
            <a:ext cx="1459849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hase 1 - Aspect 2 - General Sound Discrimination - Instrumental ...">
            <a:extLst>
              <a:ext uri="{FF2B5EF4-FFF2-40B4-BE49-F238E27FC236}">
                <a16:creationId xmlns:a16="http://schemas.microsoft.com/office/drawing/2014/main" id="{6430BFBD-FA49-576E-E0E2-A99E6D9F8E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1695450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Wind the Bobbin Up – Child's Play">
            <a:extLst>
              <a:ext uri="{FF2B5EF4-FFF2-40B4-BE49-F238E27FC236}">
                <a16:creationId xmlns:a16="http://schemas.microsoft.com/office/drawing/2014/main" id="{3FFAF7D6-704A-7312-25A8-B5EF66519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3880" y="107650"/>
            <a:ext cx="1373823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Nursery Rhyme Singing Basket: baby and toddler play - The Imagination ...">
            <a:extLst>
              <a:ext uri="{FF2B5EF4-FFF2-40B4-BE49-F238E27FC236}">
                <a16:creationId xmlns:a16="http://schemas.microsoft.com/office/drawing/2014/main" id="{224B6637-C5F1-5A15-ABCE-C0A0D997AC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667000"/>
            <a:ext cx="144967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Julia Donaldson Rhyming Tales Collection - 3 Books (Collection) – BookXcess">
            <a:extLst>
              <a:ext uri="{FF2B5EF4-FFF2-40B4-BE49-F238E27FC236}">
                <a16:creationId xmlns:a16="http://schemas.microsoft.com/office/drawing/2014/main" id="{18B2F774-D583-96D6-634C-66EE06D2E2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926" y="2807493"/>
            <a:ext cx="2572874" cy="1243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Early Learning Resources Phase 1 Voice Sounds - Free Early Years and ...">
            <a:extLst>
              <a:ext uri="{FF2B5EF4-FFF2-40B4-BE49-F238E27FC236}">
                <a16:creationId xmlns:a16="http://schemas.microsoft.com/office/drawing/2014/main" id="{2128122B-54D7-E123-C8C9-B8B45CE28D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015372"/>
            <a:ext cx="3314700" cy="138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Stage 1: Oral segmenting and blending">
            <a:extLst>
              <a:ext uri="{FF2B5EF4-FFF2-40B4-BE49-F238E27FC236}">
                <a16:creationId xmlns:a16="http://schemas.microsoft.com/office/drawing/2014/main" id="{A810E8F1-03B7-5026-7C33-742B0E37F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324" y="4094058"/>
            <a:ext cx="1842628" cy="1842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431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45172" y="402336"/>
            <a:ext cx="8333105" cy="854335"/>
          </a:xfrm>
          <a:prstGeom prst="rect">
            <a:avLst/>
          </a:prstGeom>
        </p:spPr>
        <p:txBody>
          <a:bodyPr vert="horz" wrap="square" lIns="0" tIns="297433" rIns="0" bIns="0" rtlCol="0">
            <a:spAutoFit/>
          </a:bodyPr>
          <a:lstStyle/>
          <a:p>
            <a:pPr marL="24130">
              <a:lnSpc>
                <a:spcPct val="100000"/>
              </a:lnSpc>
              <a:spcBef>
                <a:spcPts val="105"/>
              </a:spcBef>
            </a:pPr>
            <a:r>
              <a:rPr dirty="0">
                <a:latin typeface="Comic Sans MS" panose="030F0702030302020204" pitchFamily="66" charset="0"/>
              </a:rPr>
              <a:t>Phonics</a:t>
            </a:r>
            <a:r>
              <a:rPr spc="-195" dirty="0">
                <a:latin typeface="Comic Sans MS" panose="030F0702030302020204" pitchFamily="66" charset="0"/>
              </a:rPr>
              <a:t> </a:t>
            </a:r>
            <a:r>
              <a:rPr spc="-20" dirty="0">
                <a:latin typeface="Comic Sans MS" panose="030F0702030302020204" pitchFamily="66" charset="0"/>
              </a:rPr>
              <a:t>Vocabulary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6602" y="2061654"/>
            <a:ext cx="8360409" cy="3659504"/>
          </a:xfrm>
          <a:prstGeom prst="rect">
            <a:avLst/>
          </a:prstGeom>
        </p:spPr>
        <p:txBody>
          <a:bodyPr vert="horz" wrap="square" lIns="0" tIns="13843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90"/>
              </a:spcBef>
              <a:buClr>
                <a:srgbClr val="90C225"/>
              </a:buClr>
              <a:buSzPct val="77777"/>
              <a:buFont typeface="Wingdings 3"/>
              <a:buChar char=""/>
              <a:tabLst>
                <a:tab pos="355600" algn="l"/>
              </a:tabLst>
            </a:pP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Phoneme</a:t>
            </a:r>
            <a:r>
              <a:rPr sz="1800" spc="-2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–</a:t>
            </a:r>
            <a:r>
              <a:rPr sz="1800" spc="-6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smallest</a:t>
            </a:r>
            <a:r>
              <a:rPr sz="1800" spc="-45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unit</a:t>
            </a:r>
            <a:r>
              <a:rPr sz="1800" spc="35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of</a:t>
            </a:r>
            <a:r>
              <a:rPr sz="1800" spc="-4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sound</a:t>
            </a:r>
            <a:r>
              <a:rPr sz="1800" spc="-1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(e.g.</a:t>
            </a:r>
            <a:r>
              <a:rPr sz="1800" spc="-2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s,</a:t>
            </a:r>
            <a:r>
              <a:rPr sz="1800" spc="1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a,</a:t>
            </a:r>
            <a:r>
              <a:rPr sz="1800" spc="5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t,</a:t>
            </a:r>
            <a:r>
              <a:rPr sz="1800" spc="8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p)</a:t>
            </a:r>
            <a:endParaRPr sz="1800" dirty="0">
              <a:latin typeface="Comic Sans MS" panose="030F0702030302020204" pitchFamily="66" charset="0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990"/>
              </a:spcBef>
              <a:buClr>
                <a:srgbClr val="90C225"/>
              </a:buClr>
              <a:buSzPct val="77777"/>
              <a:buFont typeface="Wingdings 3"/>
              <a:buChar char=""/>
              <a:tabLst>
                <a:tab pos="355600" algn="l"/>
              </a:tabLst>
            </a:pP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Diagraph</a:t>
            </a:r>
            <a:r>
              <a:rPr sz="1800" spc="4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–</a:t>
            </a:r>
            <a:r>
              <a:rPr sz="1800" spc="-9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two</a:t>
            </a:r>
            <a:r>
              <a:rPr sz="1800" spc="5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letters</a:t>
            </a:r>
            <a:r>
              <a:rPr sz="1800" spc="18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representing</a:t>
            </a:r>
            <a:r>
              <a:rPr sz="1800" spc="4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one</a:t>
            </a:r>
            <a:r>
              <a:rPr sz="1800" spc="-13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unit</a:t>
            </a:r>
            <a:r>
              <a:rPr sz="1800" spc="-7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of</a:t>
            </a:r>
            <a:r>
              <a:rPr sz="1800" spc="-65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sound</a:t>
            </a:r>
            <a:r>
              <a:rPr sz="1800" spc="-55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(e.g.</a:t>
            </a:r>
            <a:r>
              <a:rPr sz="1800" spc="25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sh,</a:t>
            </a:r>
            <a:r>
              <a:rPr sz="1800" spc="-95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ai,</a:t>
            </a:r>
            <a:r>
              <a:rPr sz="1800" spc="-25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ee,</a:t>
            </a:r>
            <a:r>
              <a:rPr sz="1800" spc="-2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th)</a:t>
            </a:r>
            <a:endParaRPr sz="1800" dirty="0">
              <a:latin typeface="Comic Sans MS" panose="030F0702030302020204" pitchFamily="66" charset="0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1000"/>
              </a:spcBef>
              <a:buClr>
                <a:srgbClr val="90C225"/>
              </a:buClr>
              <a:buSzPct val="77777"/>
              <a:buFont typeface="Wingdings 3"/>
              <a:buChar char=""/>
              <a:tabLst>
                <a:tab pos="355600" algn="l"/>
              </a:tabLst>
            </a:pP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Trigraph</a:t>
            </a:r>
            <a:r>
              <a:rPr sz="1800" spc="1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–three</a:t>
            </a:r>
            <a:r>
              <a:rPr sz="1800" spc="6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letters</a:t>
            </a:r>
            <a:r>
              <a:rPr sz="1800" spc="9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representing</a:t>
            </a:r>
            <a:r>
              <a:rPr sz="1800" spc="2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one</a:t>
            </a:r>
            <a:r>
              <a:rPr sz="1800" spc="-8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unit</a:t>
            </a:r>
            <a:r>
              <a:rPr sz="1800" spc="-85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of</a:t>
            </a:r>
            <a:r>
              <a:rPr sz="1800" spc="-8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sound</a:t>
            </a:r>
            <a:r>
              <a:rPr sz="1800" spc="-7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(e.g.</a:t>
            </a:r>
            <a:r>
              <a:rPr sz="1800" spc="-13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air,</a:t>
            </a:r>
            <a:r>
              <a:rPr sz="1800" spc="2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ear,</a:t>
            </a:r>
            <a:r>
              <a:rPr sz="1800" spc="114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spc="-2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igh)</a:t>
            </a:r>
            <a:endParaRPr sz="1800" dirty="0">
              <a:latin typeface="Comic Sans MS" panose="030F0702030302020204" pitchFamily="66" charset="0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990"/>
              </a:spcBef>
              <a:buClr>
                <a:srgbClr val="90C225"/>
              </a:buClr>
              <a:buSzPct val="77777"/>
              <a:buFont typeface="Wingdings 3"/>
              <a:buChar char=""/>
              <a:tabLst>
                <a:tab pos="355600" algn="l"/>
              </a:tabLst>
            </a:pP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Segmenting</a:t>
            </a:r>
            <a:r>
              <a:rPr sz="1800" spc="-3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–</a:t>
            </a:r>
            <a:r>
              <a:rPr sz="1800" spc="-25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separating</a:t>
            </a:r>
            <a:r>
              <a:rPr sz="1800" spc="3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the</a:t>
            </a:r>
            <a:r>
              <a:rPr sz="1800" spc="75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individual</a:t>
            </a:r>
            <a:r>
              <a:rPr sz="1800" spc="-95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sounds</a:t>
            </a:r>
            <a:r>
              <a:rPr sz="1800" spc="-1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in</a:t>
            </a:r>
            <a:r>
              <a:rPr sz="1800" spc="-95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a</a:t>
            </a:r>
            <a:r>
              <a:rPr sz="1800" spc="-5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word</a:t>
            </a:r>
            <a:r>
              <a:rPr sz="1800" spc="-65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to</a:t>
            </a:r>
            <a:r>
              <a:rPr sz="1800" spc="45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be</a:t>
            </a:r>
            <a:r>
              <a:rPr sz="1800" spc="-65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able to</a:t>
            </a:r>
            <a:r>
              <a:rPr sz="1800" spc="45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spc="-2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read</a:t>
            </a:r>
            <a:endParaRPr sz="1800" dirty="0">
              <a:latin typeface="Comic Sans MS" panose="030F0702030302020204" pitchFamily="66" charset="0"/>
              <a:cs typeface="Comic Sans MS"/>
            </a:endParaRPr>
          </a:p>
          <a:p>
            <a:pPr marL="355600">
              <a:lnSpc>
                <a:spcPct val="100000"/>
              </a:lnSpc>
              <a:spcBef>
                <a:spcPts val="20"/>
              </a:spcBef>
            </a:pP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or</a:t>
            </a:r>
            <a:r>
              <a:rPr sz="1800" spc="-11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write</a:t>
            </a:r>
            <a:r>
              <a:rPr sz="1800" spc="65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it.</a:t>
            </a:r>
            <a:r>
              <a:rPr sz="1800" spc="1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We</a:t>
            </a:r>
            <a:r>
              <a:rPr sz="1800" spc="-65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use</a:t>
            </a:r>
            <a:r>
              <a:rPr sz="1800" spc="-5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our</a:t>
            </a:r>
            <a:r>
              <a:rPr sz="1800" spc="-95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‘toy</a:t>
            </a:r>
            <a:r>
              <a:rPr sz="1800" spc="4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talk’</a:t>
            </a:r>
            <a:r>
              <a:rPr sz="1800" spc="-15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arms</a:t>
            </a:r>
            <a:r>
              <a:rPr sz="1800" spc="3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to</a:t>
            </a:r>
            <a:r>
              <a:rPr sz="1800" spc="95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help</a:t>
            </a:r>
            <a:r>
              <a:rPr sz="1800" spc="-114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us!</a:t>
            </a:r>
            <a:endParaRPr sz="1800" dirty="0">
              <a:latin typeface="Comic Sans MS" panose="030F0702030302020204" pitchFamily="66" charset="0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90C225"/>
              </a:buClr>
              <a:buSzPct val="77777"/>
              <a:buFont typeface="Wingdings 3"/>
              <a:buChar char=""/>
              <a:tabLst>
                <a:tab pos="355600" algn="l"/>
              </a:tabLst>
            </a:pP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Blending</a:t>
            </a:r>
            <a:r>
              <a:rPr sz="1800" spc="-135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–merging</a:t>
            </a:r>
            <a:r>
              <a:rPr sz="1800" spc="-9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the</a:t>
            </a:r>
            <a:r>
              <a:rPr sz="1800" spc="6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sounds</a:t>
            </a:r>
            <a:r>
              <a:rPr sz="1800" spc="-114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together</a:t>
            </a:r>
            <a:r>
              <a:rPr sz="1800" spc="1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to</a:t>
            </a:r>
            <a:r>
              <a:rPr sz="1800" spc="25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read</a:t>
            </a:r>
            <a:r>
              <a:rPr sz="1800" spc="-5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a</a:t>
            </a:r>
            <a:r>
              <a:rPr sz="1800" spc="-15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word.</a:t>
            </a:r>
            <a:endParaRPr sz="1800" dirty="0">
              <a:latin typeface="Comic Sans MS" panose="030F0702030302020204" pitchFamily="66" charset="0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990"/>
              </a:spcBef>
              <a:buClr>
                <a:srgbClr val="90C225"/>
              </a:buClr>
              <a:buSzPct val="77777"/>
              <a:buFont typeface="Wingdings 3"/>
              <a:buChar char=""/>
              <a:tabLst>
                <a:tab pos="355600" algn="l"/>
              </a:tabLst>
            </a:pP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Rainbow</a:t>
            </a:r>
            <a:r>
              <a:rPr sz="1800" spc="-75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words</a:t>
            </a:r>
            <a:r>
              <a:rPr sz="1800" spc="1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–</a:t>
            </a:r>
            <a:r>
              <a:rPr sz="1800" spc="-7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common</a:t>
            </a:r>
            <a:r>
              <a:rPr sz="1800" spc="75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exception</a:t>
            </a:r>
            <a:r>
              <a:rPr sz="1800" spc="75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words-</a:t>
            </a:r>
            <a:r>
              <a:rPr sz="1800" spc="-3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words</a:t>
            </a:r>
            <a:r>
              <a:rPr sz="1800" spc="-8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where</a:t>
            </a:r>
            <a:r>
              <a:rPr sz="1800" spc="35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usual</a:t>
            </a:r>
            <a:r>
              <a:rPr sz="1800" spc="5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spelling</a:t>
            </a:r>
            <a:r>
              <a:rPr sz="1800" spc="-145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rules</a:t>
            </a:r>
            <a:endParaRPr sz="1800" dirty="0">
              <a:latin typeface="Comic Sans MS" panose="030F0702030302020204" pitchFamily="66" charset="0"/>
              <a:cs typeface="Comic Sans MS"/>
            </a:endParaRPr>
          </a:p>
          <a:p>
            <a:pPr marL="355600">
              <a:lnSpc>
                <a:spcPct val="100000"/>
              </a:lnSpc>
              <a:spcBef>
                <a:spcPts val="20"/>
              </a:spcBef>
            </a:pP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don’t</a:t>
            </a:r>
            <a:r>
              <a:rPr sz="1800" spc="-55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apply.</a:t>
            </a:r>
            <a:r>
              <a:rPr sz="1800" spc="43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We</a:t>
            </a:r>
            <a:r>
              <a:rPr sz="1800" spc="45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call</a:t>
            </a:r>
            <a:r>
              <a:rPr sz="1800" spc="15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these</a:t>
            </a:r>
            <a:r>
              <a:rPr sz="1800" spc="45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‘silly</a:t>
            </a:r>
            <a:r>
              <a:rPr sz="1800" spc="-13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sounds’.</a:t>
            </a:r>
            <a:endParaRPr sz="1800" dirty="0">
              <a:latin typeface="Comic Sans MS" panose="030F0702030302020204" pitchFamily="66" charset="0"/>
              <a:cs typeface="Comic Sans MS"/>
            </a:endParaRPr>
          </a:p>
          <a:p>
            <a:pPr marL="355600" marR="800735" indent="-343535">
              <a:lnSpc>
                <a:spcPct val="100899"/>
              </a:lnSpc>
              <a:spcBef>
                <a:spcPts val="975"/>
              </a:spcBef>
              <a:buClr>
                <a:srgbClr val="90C225"/>
              </a:buClr>
              <a:buSzPct val="77777"/>
              <a:buFont typeface="Wingdings 3"/>
              <a:buChar char=""/>
              <a:tabLst>
                <a:tab pos="355600" algn="l"/>
                <a:tab pos="5977255" algn="l"/>
              </a:tabLst>
            </a:pP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Sound</a:t>
            </a:r>
            <a:r>
              <a:rPr sz="1800" spc="-55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Buttons</a:t>
            </a:r>
            <a:r>
              <a:rPr sz="1800" spc="14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and</a:t>
            </a:r>
            <a:r>
              <a:rPr sz="1800" spc="-35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sound</a:t>
            </a:r>
            <a:r>
              <a:rPr sz="1800" spc="-35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lines-</a:t>
            </a:r>
            <a:r>
              <a:rPr sz="1800" spc="-165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sausages</a:t>
            </a:r>
            <a:r>
              <a:rPr sz="1800" spc="65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and</a:t>
            </a:r>
            <a:r>
              <a:rPr sz="1800" spc="-25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beans!</a:t>
            </a:r>
            <a:r>
              <a:rPr lang="en-GB" spc="-1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These</a:t>
            </a:r>
            <a:r>
              <a:rPr sz="1800" spc="-35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help</a:t>
            </a:r>
            <a:r>
              <a:rPr sz="1800" spc="-8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spc="-35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the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children</a:t>
            </a:r>
            <a:r>
              <a:rPr sz="1800" spc="-3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to</a:t>
            </a:r>
            <a:r>
              <a:rPr sz="1800" spc="5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segment</a:t>
            </a:r>
            <a:r>
              <a:rPr sz="1800" spc="-65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and</a:t>
            </a:r>
            <a:r>
              <a:rPr sz="1800" spc="-55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blend</a:t>
            </a:r>
            <a:r>
              <a:rPr sz="1800" spc="-5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the</a:t>
            </a:r>
            <a:r>
              <a:rPr sz="1800" spc="8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sounds</a:t>
            </a:r>
            <a:r>
              <a:rPr sz="1800" spc="-95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within</a:t>
            </a:r>
            <a:r>
              <a:rPr sz="1800" spc="-15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a</a:t>
            </a:r>
            <a:r>
              <a:rPr sz="1800" spc="-65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word.</a:t>
            </a:r>
            <a:endParaRPr sz="1800" dirty="0">
              <a:latin typeface="Comic Sans MS" panose="030F0702030302020204" pitchFamily="66" charset="0"/>
              <a:cs typeface="Comic Sans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72700" y="2162175"/>
            <a:ext cx="1609725" cy="178117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72700" y="304800"/>
            <a:ext cx="1609725" cy="178117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05475" y="266700"/>
            <a:ext cx="2152650" cy="171450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267825" y="4848225"/>
            <a:ext cx="2714625" cy="95250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400925" y="5943600"/>
            <a:ext cx="4581525" cy="71437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8042" y="517842"/>
            <a:ext cx="767016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90C225"/>
              </a:buClr>
              <a:buSzPct val="77777"/>
              <a:buFont typeface="Wingdings 3"/>
              <a:buChar char=""/>
              <a:tabLst>
                <a:tab pos="355600" algn="l"/>
              </a:tabLst>
            </a:pP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There</a:t>
            </a:r>
            <a:r>
              <a:rPr sz="1800" spc="60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are</a:t>
            </a:r>
            <a:r>
              <a:rPr sz="1800" spc="-15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26</a:t>
            </a:r>
            <a:r>
              <a:rPr sz="1800" spc="20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letters</a:t>
            </a:r>
            <a:r>
              <a:rPr sz="1800" spc="-65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in</a:t>
            </a:r>
            <a:r>
              <a:rPr sz="1800" spc="-20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the</a:t>
            </a:r>
            <a:r>
              <a:rPr sz="1800" spc="-15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alphabet</a:t>
            </a:r>
            <a:r>
              <a:rPr sz="1800" spc="20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and</a:t>
            </a:r>
            <a:r>
              <a:rPr sz="1800" spc="35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each</a:t>
            </a:r>
            <a:r>
              <a:rPr sz="1800" spc="-20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letter</a:t>
            </a:r>
            <a:r>
              <a:rPr sz="1800" spc="-40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has</a:t>
            </a:r>
            <a:r>
              <a:rPr sz="1800" spc="-65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its</a:t>
            </a:r>
            <a:r>
              <a:rPr sz="1800" spc="-65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own</a:t>
            </a:r>
            <a:r>
              <a:rPr sz="1800" spc="-20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sound.</a:t>
            </a:r>
            <a:endParaRPr sz="1800" dirty="0">
              <a:latin typeface="Comic Sans MS" panose="030F0702030302020204" pitchFamily="66" charset="0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8042" y="2930842"/>
            <a:ext cx="8256270" cy="137795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355600" marR="5080" indent="-343535">
              <a:lnSpc>
                <a:spcPct val="100800"/>
              </a:lnSpc>
              <a:spcBef>
                <a:spcPts val="85"/>
              </a:spcBef>
              <a:buClr>
                <a:srgbClr val="90C225"/>
              </a:buClr>
              <a:buSzPct val="77777"/>
              <a:buFont typeface="Wingdings 3"/>
              <a:buChar char=""/>
              <a:tabLst>
                <a:tab pos="355600" algn="l"/>
              </a:tabLst>
            </a:pPr>
            <a:r>
              <a:rPr sz="1800" spc="-30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However,</a:t>
            </a:r>
            <a:r>
              <a:rPr sz="1800" spc="-90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there</a:t>
            </a:r>
            <a:r>
              <a:rPr sz="1800" spc="65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are</a:t>
            </a:r>
            <a:r>
              <a:rPr sz="1800" spc="-15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more</a:t>
            </a:r>
            <a:r>
              <a:rPr sz="1800" spc="60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than</a:t>
            </a:r>
            <a:r>
              <a:rPr sz="1800" spc="-95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26</a:t>
            </a:r>
            <a:r>
              <a:rPr sz="1800" spc="25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sounds</a:t>
            </a:r>
            <a:r>
              <a:rPr sz="1800" spc="-15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-</a:t>
            </a:r>
            <a:r>
              <a:rPr sz="1800" spc="5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there</a:t>
            </a:r>
            <a:r>
              <a:rPr sz="1800" spc="-15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are</a:t>
            </a:r>
            <a:r>
              <a:rPr sz="1800" spc="60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46</a:t>
            </a:r>
            <a:r>
              <a:rPr sz="1800" spc="-50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in</a:t>
            </a:r>
            <a:r>
              <a:rPr sz="1800" spc="-15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fact!</a:t>
            </a:r>
            <a:r>
              <a:rPr sz="1800" spc="-70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We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use</a:t>
            </a:r>
            <a:r>
              <a:rPr sz="1800" spc="-10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combinations</a:t>
            </a:r>
            <a:r>
              <a:rPr sz="1800" spc="-55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of</a:t>
            </a:r>
            <a:r>
              <a:rPr sz="1800" spc="10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letters</a:t>
            </a:r>
            <a:r>
              <a:rPr sz="1800" spc="-50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to</a:t>
            </a:r>
            <a:r>
              <a:rPr sz="1800" spc="15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make these additional</a:t>
            </a:r>
            <a:r>
              <a:rPr sz="1800" spc="-75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sounds.</a:t>
            </a:r>
            <a:endParaRPr sz="1800" dirty="0">
              <a:latin typeface="Comic Sans MS" panose="030F0702030302020204" pitchFamily="66" charset="0"/>
              <a:cs typeface="Trebuchet MS"/>
            </a:endParaRPr>
          </a:p>
          <a:p>
            <a:pPr>
              <a:lnSpc>
                <a:spcPct val="100000"/>
              </a:lnSpc>
              <a:buClr>
                <a:srgbClr val="90C225"/>
              </a:buClr>
              <a:buFont typeface="Wingdings 3"/>
              <a:buChar char=""/>
            </a:pPr>
            <a:endParaRPr sz="2100" dirty="0">
              <a:latin typeface="Comic Sans MS" panose="030F0702030302020204" pitchFamily="66" charset="0"/>
              <a:cs typeface="Trebuchet MS"/>
            </a:endParaRPr>
          </a:p>
          <a:p>
            <a:pPr marL="412750" indent="-400050">
              <a:lnSpc>
                <a:spcPct val="100000"/>
              </a:lnSpc>
              <a:spcBef>
                <a:spcPts val="1710"/>
              </a:spcBef>
              <a:buClr>
                <a:srgbClr val="90C225"/>
              </a:buClr>
              <a:buSzPct val="77777"/>
              <a:buFont typeface="Wingdings 3"/>
              <a:buChar char=""/>
              <a:tabLst>
                <a:tab pos="412750" algn="l"/>
              </a:tabLst>
            </a:pP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A</a:t>
            </a:r>
            <a:r>
              <a:rPr sz="1800" spc="-110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digraph</a:t>
            </a:r>
            <a:r>
              <a:rPr sz="1800" spc="60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uses</a:t>
            </a:r>
            <a:r>
              <a:rPr sz="1800" spc="10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two</a:t>
            </a:r>
            <a:r>
              <a:rPr sz="1800" spc="-75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letters</a:t>
            </a:r>
            <a:r>
              <a:rPr sz="1800" spc="-60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to make</a:t>
            </a:r>
            <a:r>
              <a:rPr sz="1800" spc="-15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one</a:t>
            </a:r>
            <a:r>
              <a:rPr sz="1800" spc="-15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sound</a:t>
            </a:r>
            <a:endParaRPr sz="1800" dirty="0">
              <a:latin typeface="Comic Sans MS" panose="030F0702030302020204" pitchFamily="66" charset="0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90331" y="1066800"/>
            <a:ext cx="2778512" cy="149542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30032" y="4381500"/>
            <a:ext cx="3148360" cy="157162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5275" y="1266825"/>
            <a:ext cx="3609975" cy="379095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45172" y="402336"/>
            <a:ext cx="8333105" cy="801501"/>
          </a:xfrm>
          <a:prstGeom prst="rect">
            <a:avLst/>
          </a:prstGeom>
        </p:spPr>
        <p:txBody>
          <a:bodyPr vert="horz" wrap="square" lIns="0" tIns="245110" rIns="0" bIns="0" rtlCol="0">
            <a:spAutoFit/>
          </a:bodyPr>
          <a:lstStyle/>
          <a:p>
            <a:pPr marL="24130">
              <a:lnSpc>
                <a:spcPct val="100000"/>
              </a:lnSpc>
              <a:spcBef>
                <a:spcPts val="105"/>
              </a:spcBef>
            </a:pPr>
            <a:r>
              <a:rPr dirty="0">
                <a:latin typeface="Comic Sans MS" panose="030F0702030302020204" pitchFamily="66" charset="0"/>
              </a:rPr>
              <a:t>How</a:t>
            </a:r>
            <a:r>
              <a:rPr spc="-30" dirty="0">
                <a:latin typeface="Comic Sans MS" panose="030F0702030302020204" pitchFamily="66" charset="0"/>
              </a:rPr>
              <a:t> </a:t>
            </a:r>
            <a:r>
              <a:rPr dirty="0">
                <a:latin typeface="Comic Sans MS" panose="030F0702030302020204" pitchFamily="66" charset="0"/>
              </a:rPr>
              <a:t>do</a:t>
            </a:r>
            <a:r>
              <a:rPr spc="-25" dirty="0">
                <a:latin typeface="Comic Sans MS" panose="030F0702030302020204" pitchFamily="66" charset="0"/>
              </a:rPr>
              <a:t> </a:t>
            </a:r>
            <a:r>
              <a:rPr dirty="0">
                <a:latin typeface="Comic Sans MS" panose="030F0702030302020204" pitchFamily="66" charset="0"/>
              </a:rPr>
              <a:t>we</a:t>
            </a:r>
            <a:r>
              <a:rPr spc="15" dirty="0">
                <a:latin typeface="Comic Sans MS" panose="030F0702030302020204" pitchFamily="66" charset="0"/>
              </a:rPr>
              <a:t> </a:t>
            </a:r>
            <a:r>
              <a:rPr dirty="0">
                <a:latin typeface="Comic Sans MS" panose="030F0702030302020204" pitchFamily="66" charset="0"/>
              </a:rPr>
              <a:t>teach</a:t>
            </a:r>
            <a:r>
              <a:rPr spc="-50" dirty="0">
                <a:latin typeface="Comic Sans MS" panose="030F0702030302020204" pitchFamily="66" charset="0"/>
              </a:rPr>
              <a:t> </a:t>
            </a:r>
            <a:r>
              <a:rPr spc="-10" dirty="0">
                <a:latin typeface="Comic Sans MS" panose="030F0702030302020204" pitchFamily="66" charset="0"/>
              </a:rPr>
              <a:t>phonics?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53402" y="2022411"/>
            <a:ext cx="7733350" cy="3661452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4391025" marR="140970" indent="-343535">
              <a:lnSpc>
                <a:spcPts val="1950"/>
              </a:lnSpc>
              <a:spcBef>
                <a:spcPts val="340"/>
              </a:spcBef>
              <a:buClr>
                <a:srgbClr val="90C225"/>
              </a:buClr>
              <a:buSzPct val="77777"/>
              <a:buFont typeface="Wingdings 3"/>
              <a:buChar char=""/>
              <a:tabLst>
                <a:tab pos="4391025" algn="l"/>
              </a:tabLst>
            </a:pP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Anima</a:t>
            </a:r>
            <a:r>
              <a:rPr sz="1800" spc="-25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phonics</a:t>
            </a:r>
            <a:r>
              <a:rPr sz="1800" spc="-25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 </a:t>
            </a:r>
            <a:r>
              <a:rPr sz="1800" spc="-20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uses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memorable</a:t>
            </a:r>
            <a:r>
              <a:rPr sz="1800" spc="5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animal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characters</a:t>
            </a:r>
            <a:r>
              <a:rPr sz="1800" spc="-65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and</a:t>
            </a:r>
            <a:r>
              <a:rPr sz="1800" spc="40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mnemonics.</a:t>
            </a:r>
            <a:endParaRPr sz="1800" dirty="0">
              <a:latin typeface="Comic Sans MS" panose="030F0702030302020204" pitchFamily="66" charset="0"/>
              <a:cs typeface="Trebuchet MS"/>
            </a:endParaRPr>
          </a:p>
          <a:p>
            <a:pPr marL="4391025" marR="196215" indent="-343535">
              <a:lnSpc>
                <a:spcPct val="88700"/>
              </a:lnSpc>
              <a:spcBef>
                <a:spcPts val="1065"/>
              </a:spcBef>
              <a:buClr>
                <a:srgbClr val="90C225"/>
              </a:buClr>
              <a:buSzPct val="77777"/>
              <a:buFont typeface="Wingdings 3"/>
              <a:buChar char=""/>
              <a:tabLst>
                <a:tab pos="4391025" algn="l"/>
              </a:tabLst>
            </a:pP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Each</a:t>
            </a:r>
            <a:r>
              <a:rPr sz="1800" spc="-20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sound</a:t>
            </a:r>
            <a:r>
              <a:rPr sz="1800" spc="-35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is</a:t>
            </a:r>
            <a:r>
              <a:rPr sz="1800" spc="15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introduced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with</a:t>
            </a:r>
            <a:r>
              <a:rPr sz="1800" spc="-114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a</a:t>
            </a:r>
            <a:r>
              <a:rPr sz="1800" spc="-5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picture,</a:t>
            </a:r>
            <a:r>
              <a:rPr sz="1800" spc="-20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poem,</a:t>
            </a:r>
            <a:r>
              <a:rPr sz="1800" spc="60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 </a:t>
            </a:r>
            <a:r>
              <a:rPr sz="1800" spc="-20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song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and</a:t>
            </a:r>
            <a:r>
              <a:rPr sz="1800" spc="-35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action.</a:t>
            </a:r>
            <a:endParaRPr sz="1800" dirty="0">
              <a:latin typeface="Comic Sans MS" panose="030F0702030302020204" pitchFamily="66" charset="0"/>
              <a:cs typeface="Trebuchet MS"/>
            </a:endParaRPr>
          </a:p>
          <a:p>
            <a:pPr marL="4391025" marR="5080" indent="-343535">
              <a:lnSpc>
                <a:spcPct val="89200"/>
              </a:lnSpc>
              <a:spcBef>
                <a:spcPts val="1080"/>
              </a:spcBef>
              <a:buClr>
                <a:srgbClr val="90C225"/>
              </a:buClr>
              <a:buSzPct val="77777"/>
              <a:buFont typeface="Wingdings 3"/>
              <a:buChar char=""/>
              <a:tabLst>
                <a:tab pos="4391025" algn="l"/>
              </a:tabLst>
            </a:pP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The</a:t>
            </a:r>
            <a:r>
              <a:rPr sz="1800" spc="-10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actions</a:t>
            </a:r>
            <a:r>
              <a:rPr sz="1800" spc="-60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and</a:t>
            </a:r>
            <a:r>
              <a:rPr sz="1800" spc="-25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 </a:t>
            </a:r>
            <a:r>
              <a:rPr sz="1800" spc="-20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songs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support</a:t>
            </a:r>
            <a:r>
              <a:rPr sz="1800" spc="-20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the</a:t>
            </a:r>
            <a:r>
              <a:rPr sz="1800" spc="-65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children</a:t>
            </a:r>
            <a:r>
              <a:rPr sz="1800" spc="10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in</a:t>
            </a:r>
            <a:r>
              <a:rPr sz="1800" spc="-60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 </a:t>
            </a:r>
            <a:r>
              <a:rPr sz="1800" spc="-20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being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able</a:t>
            </a:r>
            <a:r>
              <a:rPr sz="1800" spc="-30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to</a:t>
            </a:r>
            <a:r>
              <a:rPr sz="1800" spc="-10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recall</a:t>
            </a:r>
            <a:r>
              <a:rPr sz="1800" spc="-20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the</a:t>
            </a:r>
            <a:r>
              <a:rPr sz="1800" spc="-25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different sounds.</a:t>
            </a:r>
            <a:endParaRPr sz="1800" dirty="0">
              <a:latin typeface="Comic Sans MS" panose="030F0702030302020204" pitchFamily="66" charset="0"/>
              <a:cs typeface="Trebuchet MS"/>
            </a:endParaRPr>
          </a:p>
          <a:p>
            <a:pPr marL="4391025" indent="-343535">
              <a:lnSpc>
                <a:spcPts val="2055"/>
              </a:lnSpc>
              <a:spcBef>
                <a:spcPts val="844"/>
              </a:spcBef>
              <a:buClr>
                <a:srgbClr val="90C225"/>
              </a:buClr>
              <a:buSzPct val="77777"/>
              <a:buFont typeface="Wingdings 3"/>
              <a:buChar char=""/>
              <a:tabLst>
                <a:tab pos="4391025" algn="l"/>
              </a:tabLst>
            </a:pP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There</a:t>
            </a:r>
            <a:r>
              <a:rPr sz="1800" spc="35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are</a:t>
            </a:r>
            <a:r>
              <a:rPr sz="1800" spc="-40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also</a:t>
            </a:r>
            <a:r>
              <a:rPr sz="1800" spc="-25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fun</a:t>
            </a:r>
            <a:r>
              <a:rPr sz="1800" spc="-35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resources</a:t>
            </a:r>
            <a:endParaRPr sz="1800" dirty="0">
              <a:latin typeface="Comic Sans MS" panose="030F0702030302020204" pitchFamily="66" charset="0"/>
              <a:cs typeface="Trebuchet MS"/>
            </a:endParaRPr>
          </a:p>
          <a:p>
            <a:pPr marL="4391025" marR="1058545">
              <a:lnSpc>
                <a:spcPts val="1880"/>
              </a:lnSpc>
              <a:spcBef>
                <a:spcPts val="190"/>
              </a:spcBef>
            </a:pP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to</a:t>
            </a:r>
            <a:r>
              <a:rPr sz="1800" spc="-80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help</a:t>
            </a:r>
            <a:r>
              <a:rPr sz="1800" spc="40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with</a:t>
            </a:r>
            <a:r>
              <a:rPr sz="1800" spc="-15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Comic Sans MS" panose="030F0702030302020204" pitchFamily="66" charset="0"/>
                <a:cs typeface="Trebuchet MS"/>
              </a:rPr>
              <a:t>letter formation.</a:t>
            </a:r>
            <a:endParaRPr sz="1800" dirty="0">
              <a:latin typeface="Comic Sans MS" panose="030F0702030302020204" pitchFamily="66" charset="0"/>
              <a:cs typeface="Trebuchet MS"/>
            </a:endParaRPr>
          </a:p>
          <a:p>
            <a:pPr marL="12700">
              <a:lnSpc>
                <a:spcPts val="1530"/>
              </a:lnSpc>
            </a:pPr>
            <a:r>
              <a:rPr sz="1800" u="sng" dirty="0">
                <a:solidFill>
                  <a:srgbClr val="99C93B"/>
                </a:solidFill>
                <a:uFill>
                  <a:solidFill>
                    <a:srgbClr val="99C93B"/>
                  </a:solidFill>
                </a:uFill>
                <a:latin typeface="Comic Sans MS" panose="030F0702030302020204" pitchFamily="66" charset="0"/>
                <a:cs typeface="Trebuchet MS"/>
                <a:hlinkClick r:id="rId3"/>
              </a:rPr>
              <a:t>Phase</a:t>
            </a:r>
            <a:r>
              <a:rPr sz="1800" u="sng" spc="-60" dirty="0">
                <a:solidFill>
                  <a:srgbClr val="99C93B"/>
                </a:solidFill>
                <a:uFill>
                  <a:solidFill>
                    <a:srgbClr val="99C93B"/>
                  </a:solidFill>
                </a:uFill>
                <a:latin typeface="Comic Sans MS" panose="030F0702030302020204" pitchFamily="66" charset="0"/>
                <a:cs typeface="Trebuchet MS"/>
                <a:hlinkClick r:id="rId3"/>
              </a:rPr>
              <a:t> </a:t>
            </a:r>
            <a:r>
              <a:rPr sz="1800" u="sng" dirty="0">
                <a:solidFill>
                  <a:srgbClr val="99C93B"/>
                </a:solidFill>
                <a:uFill>
                  <a:solidFill>
                    <a:srgbClr val="99C93B"/>
                  </a:solidFill>
                </a:uFill>
                <a:latin typeface="Comic Sans MS" panose="030F0702030302020204" pitchFamily="66" charset="0"/>
                <a:cs typeface="Trebuchet MS"/>
                <a:hlinkClick r:id="rId3"/>
              </a:rPr>
              <a:t>2 -</a:t>
            </a:r>
            <a:r>
              <a:rPr sz="1800" u="sng" spc="-25" dirty="0">
                <a:solidFill>
                  <a:srgbClr val="99C93B"/>
                </a:solidFill>
                <a:uFill>
                  <a:solidFill>
                    <a:srgbClr val="99C93B"/>
                  </a:solidFill>
                </a:uFill>
                <a:latin typeface="Comic Sans MS" panose="030F0702030302020204" pitchFamily="66" charset="0"/>
                <a:cs typeface="Trebuchet MS"/>
                <a:hlinkClick r:id="rId3"/>
              </a:rPr>
              <a:t> </a:t>
            </a:r>
            <a:r>
              <a:rPr sz="1800" u="sng" dirty="0">
                <a:solidFill>
                  <a:srgbClr val="99C93B"/>
                </a:solidFill>
                <a:uFill>
                  <a:solidFill>
                    <a:srgbClr val="99C93B"/>
                  </a:solidFill>
                </a:uFill>
                <a:latin typeface="Comic Sans MS" panose="030F0702030302020204" pitchFamily="66" charset="0"/>
                <a:cs typeface="Trebuchet MS"/>
                <a:hlinkClick r:id="rId3"/>
              </a:rPr>
              <a:t>t -</a:t>
            </a:r>
            <a:r>
              <a:rPr sz="1800" u="sng" spc="-155" dirty="0">
                <a:solidFill>
                  <a:srgbClr val="99C93B"/>
                </a:solidFill>
                <a:uFill>
                  <a:solidFill>
                    <a:srgbClr val="99C93B"/>
                  </a:solidFill>
                </a:uFill>
                <a:latin typeface="Comic Sans MS" panose="030F0702030302020204" pitchFamily="66" charset="0"/>
                <a:cs typeface="Trebuchet MS"/>
                <a:hlinkClick r:id="rId3"/>
              </a:rPr>
              <a:t> </a:t>
            </a:r>
            <a:r>
              <a:rPr sz="1800" u="sng" dirty="0">
                <a:solidFill>
                  <a:srgbClr val="99C93B"/>
                </a:solidFill>
                <a:uFill>
                  <a:solidFill>
                    <a:srgbClr val="99C93B"/>
                  </a:solidFill>
                </a:uFill>
                <a:latin typeface="Comic Sans MS" panose="030F0702030302020204" pitchFamily="66" charset="0"/>
                <a:cs typeface="Trebuchet MS"/>
                <a:hlinkClick r:id="rId3"/>
              </a:rPr>
              <a:t>ANIMA</a:t>
            </a:r>
            <a:r>
              <a:rPr sz="1800" u="sng" spc="-114" dirty="0">
                <a:solidFill>
                  <a:srgbClr val="99C93B"/>
                </a:solidFill>
                <a:uFill>
                  <a:solidFill>
                    <a:srgbClr val="99C93B"/>
                  </a:solidFill>
                </a:uFill>
                <a:latin typeface="Comic Sans MS" panose="030F0702030302020204" pitchFamily="66" charset="0"/>
                <a:cs typeface="Trebuchet MS"/>
                <a:hlinkClick r:id="rId3"/>
              </a:rPr>
              <a:t> </a:t>
            </a:r>
            <a:r>
              <a:rPr sz="1800" u="sng" spc="-10" dirty="0">
                <a:solidFill>
                  <a:srgbClr val="99C93B"/>
                </a:solidFill>
                <a:uFill>
                  <a:solidFill>
                    <a:srgbClr val="99C93B"/>
                  </a:solidFill>
                </a:uFill>
                <a:latin typeface="Comic Sans MS" panose="030F0702030302020204" pitchFamily="66" charset="0"/>
                <a:cs typeface="Trebuchet MS"/>
                <a:hlinkClick r:id="rId3"/>
              </a:rPr>
              <a:t>PHONICS</a:t>
            </a:r>
            <a:endParaRPr sz="1800" dirty="0">
              <a:latin typeface="Comic Sans MS" panose="030F0702030302020204" pitchFamily="66" charset="0"/>
              <a:cs typeface="Trebuchet MS"/>
            </a:endParaRPr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686800" y="4229098"/>
            <a:ext cx="3390900" cy="25146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143000"/>
            <a:ext cx="11820525" cy="5715000"/>
            <a:chOff x="0" y="1143000"/>
            <a:chExt cx="11820525" cy="5715000"/>
          </a:xfrm>
        </p:grpSpPr>
        <p:sp>
          <p:nvSpPr>
            <p:cNvPr id="3" name="object 3"/>
            <p:cNvSpPr/>
            <p:nvPr/>
          </p:nvSpPr>
          <p:spPr>
            <a:xfrm>
              <a:off x="0" y="4010025"/>
              <a:ext cx="447675" cy="2847975"/>
            </a:xfrm>
            <a:custGeom>
              <a:avLst/>
              <a:gdLst/>
              <a:ahLst/>
              <a:cxnLst/>
              <a:rect l="l" t="t" r="r" b="b"/>
              <a:pathLst>
                <a:path w="447675" h="2847975">
                  <a:moveTo>
                    <a:pt x="0" y="0"/>
                  </a:moveTo>
                  <a:lnTo>
                    <a:pt x="0" y="2847975"/>
                  </a:lnTo>
                  <a:lnTo>
                    <a:pt x="447675" y="28479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C225">
                <a:alpha val="8509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2875" y="1143000"/>
              <a:ext cx="5848350" cy="380047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91225" y="2819400"/>
              <a:ext cx="5829300" cy="3752850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45172" y="402336"/>
            <a:ext cx="8333105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latin typeface="Comic Sans MS" panose="030F0702030302020204" pitchFamily="66" charset="0"/>
              </a:rPr>
              <a:t>Accessing</a:t>
            </a:r>
            <a:r>
              <a:rPr spc="-170" dirty="0">
                <a:latin typeface="Comic Sans MS" panose="030F0702030302020204" pitchFamily="66" charset="0"/>
              </a:rPr>
              <a:t> </a:t>
            </a:r>
            <a:r>
              <a:rPr dirty="0">
                <a:latin typeface="Comic Sans MS" panose="030F0702030302020204" pitchFamily="66" charset="0"/>
              </a:rPr>
              <a:t>Anima</a:t>
            </a:r>
            <a:r>
              <a:rPr spc="-25" dirty="0">
                <a:latin typeface="Comic Sans MS" panose="030F0702030302020204" pitchFamily="66" charset="0"/>
              </a:rPr>
              <a:t> </a:t>
            </a:r>
            <a:r>
              <a:rPr dirty="0">
                <a:latin typeface="Comic Sans MS" panose="030F0702030302020204" pitchFamily="66" charset="0"/>
              </a:rPr>
              <a:t>material</a:t>
            </a:r>
            <a:r>
              <a:rPr spc="-100" dirty="0">
                <a:latin typeface="Comic Sans MS" panose="030F0702030302020204" pitchFamily="66" charset="0"/>
              </a:rPr>
              <a:t> </a:t>
            </a:r>
            <a:r>
              <a:rPr dirty="0">
                <a:latin typeface="Comic Sans MS" panose="030F0702030302020204" pitchFamily="66" charset="0"/>
              </a:rPr>
              <a:t>at</a:t>
            </a:r>
            <a:r>
              <a:rPr spc="-20" dirty="0">
                <a:latin typeface="Comic Sans MS" panose="030F0702030302020204" pitchFamily="66" charset="0"/>
              </a:rPr>
              <a:t> home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15450" y="0"/>
            <a:ext cx="2876550" cy="215265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56602" y="634111"/>
            <a:ext cx="7853998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latin typeface="Comic Sans MS" panose="030F0702030302020204" pitchFamily="66" charset="0"/>
              </a:rPr>
              <a:t>The</a:t>
            </a:r>
            <a:r>
              <a:rPr spc="-5" dirty="0">
                <a:latin typeface="Comic Sans MS" panose="030F0702030302020204" pitchFamily="66" charset="0"/>
              </a:rPr>
              <a:t> </a:t>
            </a:r>
            <a:r>
              <a:rPr dirty="0">
                <a:latin typeface="Comic Sans MS" panose="030F0702030302020204" pitchFamily="66" charset="0"/>
              </a:rPr>
              <a:t>100%</a:t>
            </a:r>
            <a:r>
              <a:rPr spc="-45" dirty="0">
                <a:latin typeface="Comic Sans MS" panose="030F0702030302020204" pitchFamily="66" charset="0"/>
              </a:rPr>
              <a:t> </a:t>
            </a:r>
            <a:r>
              <a:rPr dirty="0">
                <a:latin typeface="Comic Sans MS" panose="030F0702030302020204" pitchFamily="66" charset="0"/>
              </a:rPr>
              <a:t>reading</a:t>
            </a:r>
            <a:r>
              <a:rPr spc="15" dirty="0">
                <a:latin typeface="Comic Sans MS" panose="030F0702030302020204" pitchFamily="66" charset="0"/>
              </a:rPr>
              <a:t> </a:t>
            </a:r>
            <a:r>
              <a:rPr dirty="0">
                <a:latin typeface="Comic Sans MS" panose="030F0702030302020204" pitchFamily="66" charset="0"/>
              </a:rPr>
              <a:t>accuracy</a:t>
            </a:r>
            <a:r>
              <a:rPr spc="-105" dirty="0">
                <a:latin typeface="Comic Sans MS" panose="030F0702030302020204" pitchFamily="66" charset="0"/>
              </a:rPr>
              <a:t> </a:t>
            </a:r>
            <a:r>
              <a:rPr spc="-10" dirty="0">
                <a:latin typeface="Comic Sans MS" panose="030F0702030302020204" pitchFamily="66" charset="0"/>
              </a:rPr>
              <a:t>model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51686" y="1600200"/>
            <a:ext cx="9422765" cy="4288353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355600" marR="411480" indent="-343535">
              <a:lnSpc>
                <a:spcPts val="1950"/>
              </a:lnSpc>
              <a:spcBef>
                <a:spcPts val="340"/>
              </a:spcBef>
              <a:buClr>
                <a:srgbClr val="90C225"/>
              </a:buClr>
              <a:buSzPct val="77777"/>
              <a:buFont typeface="Wingdings 3"/>
              <a:buChar char=""/>
              <a:tabLst>
                <a:tab pos="355600" algn="l"/>
                <a:tab pos="1336040" algn="l"/>
              </a:tabLst>
            </a:pPr>
            <a:r>
              <a:rPr sz="1800" dirty="0">
                <a:latin typeface="Comic Sans MS" panose="030F0702030302020204" pitchFamily="66" charset="0"/>
                <a:cs typeface="Comic Sans MS"/>
              </a:rPr>
              <a:t>We</a:t>
            </a:r>
            <a:r>
              <a:rPr sz="1800" spc="-55" dirty="0"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latin typeface="Comic Sans MS" panose="030F0702030302020204" pitchFamily="66" charset="0"/>
                <a:cs typeface="Comic Sans MS"/>
              </a:rPr>
              <a:t>work</a:t>
            </a:r>
            <a:r>
              <a:rPr sz="1800" spc="-45" dirty="0"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latin typeface="Comic Sans MS" panose="030F0702030302020204" pitchFamily="66" charset="0"/>
                <a:cs typeface="Comic Sans MS"/>
              </a:rPr>
              <a:t>with</a:t>
            </a:r>
            <a:r>
              <a:rPr sz="1800" spc="30" dirty="0"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latin typeface="Comic Sans MS" panose="030F0702030302020204" pitchFamily="66" charset="0"/>
                <a:cs typeface="Comic Sans MS"/>
              </a:rPr>
              <a:t>each</a:t>
            </a:r>
            <a:r>
              <a:rPr sz="1800" spc="-35" dirty="0"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latin typeface="Comic Sans MS" panose="030F0702030302020204" pitchFamily="66" charset="0"/>
                <a:cs typeface="Comic Sans MS"/>
              </a:rPr>
              <a:t>child</a:t>
            </a:r>
            <a:r>
              <a:rPr sz="1800" spc="-55" dirty="0"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latin typeface="Comic Sans MS" panose="030F0702030302020204" pitchFamily="66" charset="0"/>
                <a:cs typeface="Comic Sans MS"/>
              </a:rPr>
              <a:t>on</a:t>
            </a:r>
            <a:r>
              <a:rPr sz="1800" spc="-85" dirty="0"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latin typeface="Comic Sans MS" panose="030F0702030302020204" pitchFamily="66" charset="0"/>
                <a:cs typeface="Comic Sans MS"/>
              </a:rPr>
              <a:t>a 1:1</a:t>
            </a:r>
            <a:r>
              <a:rPr sz="1800" spc="-35" dirty="0"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latin typeface="Comic Sans MS" panose="030F0702030302020204" pitchFamily="66" charset="0"/>
                <a:cs typeface="Comic Sans MS"/>
              </a:rPr>
              <a:t>basis</a:t>
            </a:r>
            <a:r>
              <a:rPr sz="1800" spc="-25" dirty="0"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latin typeface="Comic Sans MS" panose="030F0702030302020204" pitchFamily="66" charset="0"/>
                <a:cs typeface="Comic Sans MS"/>
              </a:rPr>
              <a:t>each</a:t>
            </a:r>
            <a:r>
              <a:rPr sz="1800" spc="-35" dirty="0"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latin typeface="Comic Sans MS" panose="030F0702030302020204" pitchFamily="66" charset="0"/>
                <a:cs typeface="Comic Sans MS"/>
              </a:rPr>
              <a:t>week</a:t>
            </a:r>
            <a:r>
              <a:rPr sz="1800" spc="-45" dirty="0"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latin typeface="Comic Sans MS" panose="030F0702030302020204" pitchFamily="66" charset="0"/>
                <a:cs typeface="Comic Sans MS"/>
              </a:rPr>
              <a:t>to</a:t>
            </a:r>
            <a:r>
              <a:rPr sz="1800" spc="114" dirty="0"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latin typeface="Comic Sans MS" panose="030F0702030302020204" pitchFamily="66" charset="0"/>
                <a:cs typeface="Comic Sans MS"/>
              </a:rPr>
              <a:t>practise</a:t>
            </a:r>
            <a:r>
              <a:rPr sz="1800" spc="85" dirty="0"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latin typeface="Comic Sans MS" panose="030F0702030302020204" pitchFamily="66" charset="0"/>
                <a:cs typeface="Comic Sans MS"/>
              </a:rPr>
              <a:t>their</a:t>
            </a:r>
            <a:r>
              <a:rPr sz="1800" spc="-10" dirty="0"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latin typeface="Comic Sans MS" panose="030F0702030302020204" pitchFamily="66" charset="0"/>
                <a:cs typeface="Comic Sans MS"/>
              </a:rPr>
              <a:t>phonics</a:t>
            </a:r>
            <a:r>
              <a:rPr sz="1800" spc="-95" dirty="0"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spc="-25" dirty="0">
                <a:latin typeface="Comic Sans MS" panose="030F0702030302020204" pitchFamily="66" charset="0"/>
                <a:cs typeface="Comic Sans MS"/>
              </a:rPr>
              <a:t>and </a:t>
            </a:r>
            <a:r>
              <a:rPr sz="1800" spc="-10" dirty="0">
                <a:latin typeface="Comic Sans MS" panose="030F0702030302020204" pitchFamily="66" charset="0"/>
                <a:cs typeface="Comic Sans MS"/>
              </a:rPr>
              <a:t>reading.</a:t>
            </a:r>
            <a:r>
              <a:rPr lang="en-GB" dirty="0"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latin typeface="Comic Sans MS" panose="030F0702030302020204" pitchFamily="66" charset="0"/>
                <a:cs typeface="Comic Sans MS"/>
              </a:rPr>
              <a:t>We</a:t>
            </a:r>
            <a:r>
              <a:rPr sz="1800" spc="35" dirty="0"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latin typeface="Comic Sans MS" panose="030F0702030302020204" pitchFamily="66" charset="0"/>
                <a:cs typeface="Comic Sans MS"/>
              </a:rPr>
              <a:t>will</a:t>
            </a:r>
            <a:r>
              <a:rPr sz="1800" spc="-135" dirty="0"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latin typeface="Comic Sans MS" panose="030F0702030302020204" pitchFamily="66" charset="0"/>
                <a:cs typeface="Comic Sans MS"/>
              </a:rPr>
              <a:t>let</a:t>
            </a:r>
            <a:r>
              <a:rPr sz="1800" spc="-45" dirty="0"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latin typeface="Comic Sans MS" panose="030F0702030302020204" pitchFamily="66" charset="0"/>
                <a:cs typeface="Comic Sans MS"/>
              </a:rPr>
              <a:t>you</a:t>
            </a:r>
            <a:r>
              <a:rPr sz="1800" spc="-55" dirty="0"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latin typeface="Comic Sans MS" panose="030F0702030302020204" pitchFamily="66" charset="0"/>
                <a:cs typeface="Comic Sans MS"/>
              </a:rPr>
              <a:t>know</a:t>
            </a:r>
            <a:r>
              <a:rPr sz="1800" spc="-125" dirty="0"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latin typeface="Comic Sans MS" panose="030F0702030302020204" pitchFamily="66" charset="0"/>
                <a:cs typeface="Comic Sans MS"/>
              </a:rPr>
              <a:t>when</a:t>
            </a:r>
            <a:r>
              <a:rPr sz="1800" spc="-60" dirty="0"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latin typeface="Comic Sans MS" panose="030F0702030302020204" pitchFamily="66" charset="0"/>
                <a:cs typeface="Comic Sans MS"/>
              </a:rPr>
              <a:t>your</a:t>
            </a:r>
            <a:r>
              <a:rPr sz="1800" spc="-60" dirty="0"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latin typeface="Comic Sans MS" panose="030F0702030302020204" pitchFamily="66" charset="0"/>
                <a:cs typeface="Comic Sans MS"/>
              </a:rPr>
              <a:t>child</a:t>
            </a:r>
            <a:r>
              <a:rPr sz="1800" spc="-25" dirty="0"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latin typeface="Comic Sans MS" panose="030F0702030302020204" pitchFamily="66" charset="0"/>
                <a:cs typeface="Comic Sans MS"/>
              </a:rPr>
              <a:t>is</a:t>
            </a:r>
            <a:r>
              <a:rPr sz="1800" spc="-70" dirty="0"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latin typeface="Comic Sans MS" panose="030F0702030302020204" pitchFamily="66" charset="0"/>
                <a:cs typeface="Comic Sans MS"/>
              </a:rPr>
              <a:t>ready</a:t>
            </a:r>
            <a:r>
              <a:rPr sz="1800" spc="90" dirty="0"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latin typeface="Comic Sans MS" panose="030F0702030302020204" pitchFamily="66" charset="0"/>
                <a:cs typeface="Comic Sans MS"/>
              </a:rPr>
              <a:t>to</a:t>
            </a:r>
            <a:r>
              <a:rPr sz="1800" spc="85" dirty="0"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latin typeface="Comic Sans MS" panose="030F0702030302020204" pitchFamily="66" charset="0"/>
                <a:cs typeface="Comic Sans MS"/>
              </a:rPr>
              <a:t>take</a:t>
            </a:r>
            <a:r>
              <a:rPr sz="1800" spc="40" dirty="0"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latin typeface="Comic Sans MS" panose="030F0702030302020204" pitchFamily="66" charset="0"/>
                <a:cs typeface="Comic Sans MS"/>
              </a:rPr>
              <a:t>their</a:t>
            </a:r>
            <a:r>
              <a:rPr sz="1800" spc="90" dirty="0"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latin typeface="Comic Sans MS" panose="030F0702030302020204" pitchFamily="66" charset="0"/>
                <a:cs typeface="Comic Sans MS"/>
              </a:rPr>
              <a:t>first</a:t>
            </a:r>
            <a:r>
              <a:rPr sz="1800" spc="35" dirty="0"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spc="-10" dirty="0">
                <a:latin typeface="Comic Sans MS" panose="030F0702030302020204" pitchFamily="66" charset="0"/>
                <a:cs typeface="Comic Sans MS"/>
              </a:rPr>
              <a:t>reading </a:t>
            </a:r>
            <a:r>
              <a:rPr sz="1800" dirty="0">
                <a:latin typeface="Comic Sans MS" panose="030F0702030302020204" pitchFamily="66" charset="0"/>
                <a:cs typeface="Comic Sans MS"/>
              </a:rPr>
              <a:t>book</a:t>
            </a:r>
            <a:r>
              <a:rPr sz="1800" spc="15" dirty="0"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spc="-10" dirty="0">
                <a:latin typeface="Comic Sans MS" panose="030F0702030302020204" pitchFamily="66" charset="0"/>
                <a:cs typeface="Comic Sans MS"/>
              </a:rPr>
              <a:t>home.</a:t>
            </a:r>
            <a:endParaRPr sz="1800" dirty="0">
              <a:latin typeface="Comic Sans MS" panose="030F0702030302020204" pitchFamily="66" charset="0"/>
              <a:cs typeface="Comic Sans MS"/>
            </a:endParaRPr>
          </a:p>
          <a:p>
            <a:pPr marL="355600" marR="377190" indent="-343535">
              <a:lnSpc>
                <a:spcPts val="1950"/>
              </a:lnSpc>
              <a:spcBef>
                <a:spcPts val="985"/>
              </a:spcBef>
              <a:buClr>
                <a:srgbClr val="90C225"/>
              </a:buClr>
              <a:buSzPct val="77777"/>
              <a:buFont typeface="Wingdings 3"/>
              <a:buChar char=""/>
              <a:tabLst>
                <a:tab pos="355600" algn="l"/>
              </a:tabLst>
            </a:pP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Our</a:t>
            </a:r>
            <a:r>
              <a:rPr sz="1800" spc="-35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reading</a:t>
            </a:r>
            <a:r>
              <a:rPr sz="1800" spc="-5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books</a:t>
            </a:r>
            <a:r>
              <a:rPr sz="1800" spc="-11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have</a:t>
            </a:r>
            <a:r>
              <a:rPr sz="1800" spc="-8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been</a:t>
            </a:r>
            <a:r>
              <a:rPr sz="1800" spc="-35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carefully</a:t>
            </a:r>
            <a:r>
              <a:rPr sz="1800" spc="35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matched</a:t>
            </a:r>
            <a:r>
              <a:rPr sz="1800" spc="13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to</a:t>
            </a:r>
            <a:r>
              <a:rPr sz="1800" spc="3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the</a:t>
            </a:r>
            <a:r>
              <a:rPr sz="1800" spc="-1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sounds</a:t>
            </a:r>
            <a:r>
              <a:rPr sz="1800" spc="-45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and</a:t>
            </a:r>
            <a:r>
              <a:rPr sz="1800" spc="-7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words</a:t>
            </a:r>
            <a:r>
              <a:rPr sz="1800" spc="-45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that</a:t>
            </a:r>
            <a:r>
              <a:rPr sz="1800" spc="5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the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children</a:t>
            </a:r>
            <a:r>
              <a:rPr sz="1800" spc="-4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spc="-2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know.</a:t>
            </a:r>
            <a:endParaRPr sz="1800" dirty="0">
              <a:latin typeface="Comic Sans MS" panose="030F0702030302020204" pitchFamily="66" charset="0"/>
              <a:cs typeface="Comic Sans MS"/>
            </a:endParaRPr>
          </a:p>
          <a:p>
            <a:pPr marL="355600" marR="104775" indent="-343535">
              <a:lnSpc>
                <a:spcPts val="1950"/>
              </a:lnSpc>
              <a:spcBef>
                <a:spcPts val="980"/>
              </a:spcBef>
              <a:buClr>
                <a:srgbClr val="90C225"/>
              </a:buClr>
              <a:buSzPct val="77777"/>
              <a:buFont typeface="Wingdings 3"/>
              <a:buChar char=""/>
              <a:tabLst>
                <a:tab pos="355600" algn="l"/>
              </a:tabLst>
            </a:pP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When a</a:t>
            </a:r>
            <a:r>
              <a:rPr sz="1800" spc="-5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child</a:t>
            </a:r>
            <a:r>
              <a:rPr sz="1800" spc="-3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is</a:t>
            </a:r>
            <a:r>
              <a:rPr sz="1800" spc="-75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given</a:t>
            </a:r>
            <a:r>
              <a:rPr sz="1800" spc="-7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a</a:t>
            </a:r>
            <a:r>
              <a:rPr sz="1800" spc="3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new</a:t>
            </a:r>
            <a:r>
              <a:rPr sz="1800" spc="-6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book</a:t>
            </a:r>
            <a:r>
              <a:rPr sz="1800" spc="-2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they</a:t>
            </a:r>
            <a:r>
              <a:rPr sz="1800" spc="85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will</a:t>
            </a:r>
            <a:r>
              <a:rPr sz="1800" spc="-55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be</a:t>
            </a:r>
            <a:r>
              <a:rPr sz="1800" spc="-4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able</a:t>
            </a:r>
            <a:r>
              <a:rPr sz="1800" spc="4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to</a:t>
            </a:r>
            <a:r>
              <a:rPr sz="1800" spc="75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read</a:t>
            </a:r>
            <a:r>
              <a:rPr sz="1800" spc="4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100%</a:t>
            </a:r>
            <a:r>
              <a:rPr sz="1800" spc="-75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of</a:t>
            </a:r>
            <a:r>
              <a:rPr sz="1800" spc="-45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the</a:t>
            </a:r>
            <a:r>
              <a:rPr sz="1800" spc="114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spc="-2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text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meaning</a:t>
            </a:r>
            <a:r>
              <a:rPr sz="1800" spc="-3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they</a:t>
            </a:r>
            <a:r>
              <a:rPr sz="1800" spc="6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can</a:t>
            </a:r>
            <a:r>
              <a:rPr sz="1800" spc="-15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enjoy</a:t>
            </a:r>
            <a:r>
              <a:rPr sz="1800" spc="-8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reading</a:t>
            </a:r>
            <a:r>
              <a:rPr sz="1800" spc="-3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with</a:t>
            </a:r>
            <a:r>
              <a:rPr sz="1800" spc="-4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growing</a:t>
            </a:r>
            <a:r>
              <a:rPr sz="1800" spc="-1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fluency</a:t>
            </a:r>
            <a:r>
              <a:rPr sz="1800" spc="-8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and</a:t>
            </a:r>
            <a:r>
              <a:rPr sz="1800" spc="15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lang="en-GB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will therefore</a:t>
            </a:r>
            <a:r>
              <a:rPr sz="1800" spc="-125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be</a:t>
            </a:r>
            <a:r>
              <a:rPr sz="1800" spc="15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more</a:t>
            </a:r>
            <a:r>
              <a:rPr sz="1800" spc="15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able</a:t>
            </a:r>
            <a:r>
              <a:rPr sz="1800" spc="-6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to</a:t>
            </a:r>
            <a:r>
              <a:rPr sz="1800" spc="55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spc="-2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talk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about</a:t>
            </a:r>
            <a:r>
              <a:rPr sz="1800" spc="-25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what</a:t>
            </a:r>
            <a:r>
              <a:rPr sz="1800" spc="-85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they</a:t>
            </a:r>
            <a:r>
              <a:rPr sz="1800" spc="3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have</a:t>
            </a:r>
            <a:r>
              <a:rPr sz="1800" spc="-75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read</a:t>
            </a:r>
            <a:r>
              <a:rPr sz="1800" spc="6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to</a:t>
            </a:r>
            <a:r>
              <a:rPr sz="1800" spc="25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spc="-2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you.</a:t>
            </a:r>
            <a:endParaRPr sz="1800" dirty="0">
              <a:latin typeface="Comic Sans MS" panose="030F0702030302020204" pitchFamily="66" charset="0"/>
              <a:cs typeface="Comic Sans MS"/>
            </a:endParaRPr>
          </a:p>
          <a:p>
            <a:pPr marL="355600" marR="155575" indent="-343535">
              <a:lnSpc>
                <a:spcPts val="1950"/>
              </a:lnSpc>
              <a:spcBef>
                <a:spcPts val="985"/>
              </a:spcBef>
              <a:buClr>
                <a:srgbClr val="90C225"/>
              </a:buClr>
              <a:buSzPct val="77777"/>
              <a:buFont typeface="Wingdings 3"/>
              <a:buChar char=""/>
              <a:tabLst>
                <a:tab pos="355600" algn="l"/>
              </a:tabLst>
            </a:pP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Banded</a:t>
            </a:r>
            <a:r>
              <a:rPr sz="1800" spc="45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or</a:t>
            </a:r>
            <a:r>
              <a:rPr sz="1800" spc="-55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colour</a:t>
            </a:r>
            <a:r>
              <a:rPr sz="1800" spc="-6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books</a:t>
            </a:r>
            <a:r>
              <a:rPr sz="1800" spc="-7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help</a:t>
            </a:r>
            <a:r>
              <a:rPr sz="1800" spc="-85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your</a:t>
            </a:r>
            <a:r>
              <a:rPr sz="1800" spc="-55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child</a:t>
            </a:r>
            <a:r>
              <a:rPr sz="1800" spc="-3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to</a:t>
            </a:r>
            <a:r>
              <a:rPr sz="1800" spc="85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practise</a:t>
            </a:r>
            <a:r>
              <a:rPr sz="1800" spc="114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specific</a:t>
            </a:r>
            <a:r>
              <a:rPr sz="1800" spc="-4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phonic</a:t>
            </a:r>
            <a:r>
              <a:rPr sz="1800" spc="-12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sounds</a:t>
            </a:r>
            <a:r>
              <a:rPr sz="1800" spc="5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and</a:t>
            </a:r>
            <a:r>
              <a:rPr sz="1800" spc="-25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words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that</a:t>
            </a:r>
            <a:r>
              <a:rPr sz="1800" spc="5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they</a:t>
            </a:r>
            <a:r>
              <a:rPr sz="1800" spc="6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know</a:t>
            </a:r>
            <a:r>
              <a:rPr sz="1800" spc="-135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so</a:t>
            </a:r>
            <a:r>
              <a:rPr sz="1800" spc="-9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they</a:t>
            </a:r>
            <a:r>
              <a:rPr sz="1800" spc="55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embed</a:t>
            </a:r>
            <a:r>
              <a:rPr sz="1800" spc="9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this</a:t>
            </a:r>
            <a:r>
              <a:rPr sz="1800" spc="-25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knowledge</a:t>
            </a:r>
            <a:r>
              <a:rPr sz="1800" spc="-18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in</a:t>
            </a:r>
            <a:r>
              <a:rPr sz="1800" spc="-9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their</a:t>
            </a:r>
            <a:r>
              <a:rPr sz="1800" spc="55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long</a:t>
            </a:r>
            <a:r>
              <a:rPr sz="1800" spc="-15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term</a:t>
            </a:r>
            <a:r>
              <a:rPr sz="1800" spc="12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memory.</a:t>
            </a:r>
            <a:endParaRPr sz="1800" dirty="0">
              <a:latin typeface="Comic Sans MS" panose="030F0702030302020204" pitchFamily="66" charset="0"/>
              <a:cs typeface="Comic Sans MS"/>
            </a:endParaRPr>
          </a:p>
          <a:p>
            <a:pPr marL="355600" marR="286385" indent="-343535">
              <a:lnSpc>
                <a:spcPts val="1950"/>
              </a:lnSpc>
              <a:spcBef>
                <a:spcPts val="985"/>
              </a:spcBef>
              <a:buClr>
                <a:srgbClr val="90C225"/>
              </a:buClr>
              <a:buSzPct val="77777"/>
              <a:buFont typeface="Wingdings 3"/>
              <a:buChar char=""/>
              <a:tabLst>
                <a:tab pos="355600" algn="l"/>
              </a:tabLst>
            </a:pP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Your</a:t>
            </a:r>
            <a:r>
              <a:rPr sz="1800" spc="-75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child's</a:t>
            </a:r>
            <a:r>
              <a:rPr sz="1800" spc="-5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teacher</a:t>
            </a:r>
            <a:r>
              <a:rPr sz="1800" spc="8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or</a:t>
            </a:r>
            <a:r>
              <a:rPr sz="1800" spc="1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TA</a:t>
            </a:r>
            <a:r>
              <a:rPr sz="1800" spc="1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will</a:t>
            </a:r>
            <a:r>
              <a:rPr sz="1800" spc="-135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individually</a:t>
            </a:r>
            <a:r>
              <a:rPr sz="1800" spc="-135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select</a:t>
            </a:r>
            <a:r>
              <a:rPr sz="1800" spc="-5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a</a:t>
            </a:r>
            <a:r>
              <a:rPr sz="1800" spc="3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book</a:t>
            </a:r>
            <a:r>
              <a:rPr sz="1800" spc="-25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that</a:t>
            </a:r>
            <a:r>
              <a:rPr sz="1800" spc="1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they</a:t>
            </a:r>
            <a:r>
              <a:rPr sz="1800" spc="85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know</a:t>
            </a:r>
            <a:r>
              <a:rPr sz="1800" spc="-2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your</a:t>
            </a:r>
            <a:r>
              <a:rPr sz="1800" spc="15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child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will</a:t>
            </a:r>
            <a:r>
              <a:rPr sz="1800" spc="-135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have</a:t>
            </a:r>
            <a:r>
              <a:rPr sz="1800" spc="5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b="1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complete</a:t>
            </a:r>
            <a:r>
              <a:rPr sz="1800" b="1" spc="-2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b="1" spc="-1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success</a:t>
            </a:r>
            <a:r>
              <a:rPr sz="1800" b="1" spc="-135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in</a:t>
            </a:r>
            <a:r>
              <a:rPr sz="1800" spc="-45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reading.</a:t>
            </a:r>
            <a:endParaRPr sz="1800" dirty="0">
              <a:latin typeface="Comic Sans MS" panose="030F0702030302020204" pitchFamily="66" charset="0"/>
              <a:cs typeface="Comic Sans MS"/>
            </a:endParaRPr>
          </a:p>
          <a:p>
            <a:pPr marL="355600" marR="608330" indent="-343535">
              <a:lnSpc>
                <a:spcPts val="1950"/>
              </a:lnSpc>
              <a:spcBef>
                <a:spcPts val="1055"/>
              </a:spcBef>
              <a:buClr>
                <a:srgbClr val="90C225"/>
              </a:buClr>
              <a:buSzPct val="77777"/>
              <a:buFont typeface="Wingdings 3"/>
              <a:buChar char=""/>
              <a:tabLst>
                <a:tab pos="355600" algn="l"/>
              </a:tabLst>
            </a:pP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They</a:t>
            </a:r>
            <a:r>
              <a:rPr sz="1800" spc="-25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should</a:t>
            </a:r>
            <a:r>
              <a:rPr sz="1800" spc="-12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not</a:t>
            </a:r>
            <a:r>
              <a:rPr sz="1800" spc="-7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be</a:t>
            </a:r>
            <a:r>
              <a:rPr sz="1800" spc="15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struggling</a:t>
            </a:r>
            <a:r>
              <a:rPr sz="1800" spc="-1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with</a:t>
            </a:r>
            <a:r>
              <a:rPr sz="1800" spc="3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new</a:t>
            </a:r>
            <a:r>
              <a:rPr sz="1800" spc="-75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sounds,</a:t>
            </a:r>
            <a:r>
              <a:rPr sz="1800" spc="-9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rather,</a:t>
            </a:r>
            <a:r>
              <a:rPr sz="1800" spc="185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practising</a:t>
            </a:r>
            <a:r>
              <a:rPr sz="1800" spc="-3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ones</a:t>
            </a:r>
            <a:r>
              <a:rPr sz="1800" spc="-25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they</a:t>
            </a:r>
            <a:r>
              <a:rPr sz="1800" spc="65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are </a:t>
            </a:r>
            <a:r>
              <a:rPr sz="180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familiar</a:t>
            </a:r>
            <a:r>
              <a:rPr sz="1800" spc="-6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800" spc="-20" dirty="0">
                <a:solidFill>
                  <a:srgbClr val="404040"/>
                </a:solidFill>
                <a:latin typeface="Comic Sans MS" panose="030F0702030302020204" pitchFamily="66" charset="0"/>
                <a:cs typeface="Comic Sans MS"/>
              </a:rPr>
              <a:t>with.</a:t>
            </a:r>
            <a:endParaRPr lang="en-GB" sz="1800" spc="-20" dirty="0">
              <a:solidFill>
                <a:srgbClr val="404040"/>
              </a:solidFill>
              <a:latin typeface="Comic Sans MS" panose="030F0702030302020204" pitchFamily="66" charset="0"/>
              <a:cs typeface="Comic Sans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9C93B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43794</TotalTime>
  <Words>1327</Words>
  <Application>Microsoft Office PowerPoint</Application>
  <PresentationFormat>Widescreen</PresentationFormat>
  <Paragraphs>85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Comic Sans MS</vt:lpstr>
      <vt:lpstr>Sassoon Infant Std</vt:lpstr>
      <vt:lpstr>Trebuchet MS</vt:lpstr>
      <vt:lpstr>Wingdings 3</vt:lpstr>
      <vt:lpstr>Office Theme</vt:lpstr>
      <vt:lpstr>Highcliffe  St Mark Primary School Foundation and Key Stage 1 Reading Scheme 2025</vt:lpstr>
      <vt:lpstr>Phonics</vt:lpstr>
      <vt:lpstr>How is phonics taught?</vt:lpstr>
      <vt:lpstr>Phase 1</vt:lpstr>
      <vt:lpstr>Phonics Vocabulary</vt:lpstr>
      <vt:lpstr>PowerPoint Presentation</vt:lpstr>
      <vt:lpstr>How do we teach phonics?</vt:lpstr>
      <vt:lpstr>Accessing Anima material at home</vt:lpstr>
      <vt:lpstr>The 100% reading accuracy model</vt:lpstr>
      <vt:lpstr>How have the books been organised?</vt:lpstr>
      <vt:lpstr>Stickers on the books</vt:lpstr>
      <vt:lpstr>How often will my child’s book be changed?</vt:lpstr>
      <vt:lpstr>Love of reading books</vt:lpstr>
      <vt:lpstr>What else can I do to help my child with reading?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Highcliffe St Mark Primary School Foundation and Key Stage 1 Reading Scheme 2023</dc:title>
  <dc:creator>Mrs Fuller</dc:creator>
  <cp:lastModifiedBy>Mrs Fuller</cp:lastModifiedBy>
  <cp:revision>3</cp:revision>
  <dcterms:created xsi:type="dcterms:W3CDTF">2023-09-15T16:04:12Z</dcterms:created>
  <dcterms:modified xsi:type="dcterms:W3CDTF">2025-09-04T19:34:54Z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2022-11-29T00:00:00Z</vt:filetime>
  </property>
  <property fmtid="{D5CDD505-2E9C-101B-9397-08002B2CF9AE}" pid="3" name="LastSaved">
    <vt:filetime>2023-09-15T00:00:00Z</vt:filetime>
  </property>
</Properties>
</file>